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66" r:id="rId2"/>
    <p:sldId id="283" r:id="rId3"/>
    <p:sldId id="271" r:id="rId4"/>
    <p:sldId id="284" r:id="rId5"/>
    <p:sldId id="256" r:id="rId6"/>
    <p:sldId id="296" r:id="rId7"/>
    <p:sldId id="285" r:id="rId8"/>
    <p:sldId id="301" r:id="rId9"/>
    <p:sldId id="282" r:id="rId10"/>
    <p:sldId id="286" r:id="rId11"/>
    <p:sldId id="287" r:id="rId12"/>
    <p:sldId id="269" r:id="rId13"/>
    <p:sldId id="257" r:id="rId14"/>
    <p:sldId id="272" r:id="rId15"/>
    <p:sldId id="297" r:id="rId16"/>
    <p:sldId id="289" r:id="rId17"/>
    <p:sldId id="288" r:id="rId18"/>
    <p:sldId id="290" r:id="rId19"/>
    <p:sldId id="291" r:id="rId20"/>
    <p:sldId id="299" r:id="rId21"/>
    <p:sldId id="300" r:id="rId22"/>
    <p:sldId id="292" r:id="rId23"/>
    <p:sldId id="277" r:id="rId24"/>
    <p:sldId id="274" r:id="rId25"/>
    <p:sldId id="294" r:id="rId26"/>
    <p:sldId id="295" r:id="rId27"/>
    <p:sldId id="279" r:id="rId28"/>
    <p:sldId id="268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印品黑体" panose="020B0604020202020204" charset="-122"/>
      <p:regular r:id="rId33"/>
    </p:embeddedFont>
    <p:embeddedFont>
      <p:font typeface="Cambria Math" panose="02040503050406030204" pitchFamily="18" charset="0"/>
      <p:regular r:id="rId34"/>
    </p:embeddedFont>
    <p:embeddedFont>
      <p:font typeface="Varela Round" panose="00000500000000000000" pitchFamily="2" charset="-79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566"/>
    <a:srgbClr val="FDEF00"/>
    <a:srgbClr val="C876CA"/>
    <a:srgbClr val="EEA050"/>
    <a:srgbClr val="CB5642"/>
    <a:srgbClr val="85BFA4"/>
    <a:srgbClr val="F32210"/>
    <a:srgbClr val="618E8D"/>
    <a:srgbClr val="CB5442"/>
    <a:srgbClr val="FE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DDE731C-4D02-4BE7-BF8C-9002E054CBD6}" type="datetimeFigureOut">
              <a:rPr lang="zh-CN" altLang="en-US" smtClean="0"/>
              <a:pPr/>
              <a:t>2023/2/14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EA95E5A-AE8E-4709-9CDF-FB9A3FBF4C7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13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826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608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9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66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20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8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34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13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81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999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0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96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96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365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862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657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563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677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047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025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8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90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0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06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86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02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55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3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3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4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30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5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3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2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74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7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1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4C11A1F-CB50-4512-9581-3DD45946AD38}" type="datetimeFigureOut">
              <a:rPr lang="zh-CN" altLang="en-US" smtClean="0"/>
              <a:pPr/>
              <a:t>2023/2/14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1E655AB-CB47-4B38-A267-C6B52D996C3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2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7.wdp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5.mp3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5.mp3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5.mp3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7.wdp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996111" y="4824943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32CE8-DBDA-EDF5-170C-EA698D459C19}"/>
              </a:ext>
            </a:extLst>
          </p:cNvPr>
          <p:cNvSpPr txBox="1"/>
          <p:nvPr/>
        </p:nvSpPr>
        <p:spPr>
          <a:xfrm>
            <a:off x="1327874" y="2222091"/>
            <a:ext cx="9715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44524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996111" y="4824943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022804" y="2134660"/>
            <a:ext cx="8398296" cy="2116830"/>
            <a:chOff x="2030964" y="1671150"/>
            <a:chExt cx="8398296" cy="2116830"/>
          </a:xfrm>
        </p:grpSpPr>
        <p:sp>
          <p:nvSpPr>
            <p:cNvPr id="17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174649" y="2294587"/>
              <a:ext cx="57676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5400" dirty="0">
                  <a:solidFill>
                    <a:srgbClr val="CB5642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1.NĂNG LƯỢNG </a:t>
              </a:r>
              <a:endParaRPr lang="zh-CN" altLang="en-US" sz="9600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2685142" y="1886785"/>
              <a:ext cx="6835038" cy="1625600"/>
            </a:xfrm>
            <a:custGeom>
              <a:avLst/>
              <a:gdLst>
                <a:gd name="connsiteX0" fmla="*/ 348343 w 6835038"/>
                <a:gd name="connsiteY0" fmla="*/ 0 h 1625600"/>
                <a:gd name="connsiteX1" fmla="*/ 6472391 w 6835038"/>
                <a:gd name="connsiteY1" fmla="*/ 0 h 1625600"/>
                <a:gd name="connsiteX2" fmla="*/ 6472391 w 6835038"/>
                <a:gd name="connsiteY2" fmla="*/ 350422 h 1625600"/>
                <a:gd name="connsiteX3" fmla="*/ 6835038 w 6835038"/>
                <a:gd name="connsiteY3" fmla="*/ 350422 h 1625600"/>
                <a:gd name="connsiteX4" fmla="*/ 6835038 w 6835038"/>
                <a:gd name="connsiteY4" fmla="*/ 1257564 h 1625600"/>
                <a:gd name="connsiteX5" fmla="*/ 6486696 w 6835038"/>
                <a:gd name="connsiteY5" fmla="*/ 1257564 h 1625600"/>
                <a:gd name="connsiteX6" fmla="*/ 6486696 w 6835038"/>
                <a:gd name="connsiteY6" fmla="*/ 1625600 h 1625600"/>
                <a:gd name="connsiteX7" fmla="*/ 343979 w 6835038"/>
                <a:gd name="connsiteY7" fmla="*/ 1625600 h 1625600"/>
                <a:gd name="connsiteX8" fmla="*/ 343979 w 6835038"/>
                <a:gd name="connsiteY8" fmla="*/ 1272077 h 1625600"/>
                <a:gd name="connsiteX9" fmla="*/ 0 w 6835038"/>
                <a:gd name="connsiteY9" fmla="*/ 1272077 h 1625600"/>
                <a:gd name="connsiteX10" fmla="*/ 0 w 6835038"/>
                <a:gd name="connsiteY10" fmla="*/ 348343 h 1625600"/>
                <a:gd name="connsiteX11" fmla="*/ 348343 w 6835038"/>
                <a:gd name="connsiteY11" fmla="*/ 348343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35038" h="1625600">
                  <a:moveTo>
                    <a:pt x="348343" y="0"/>
                  </a:moveTo>
                  <a:lnTo>
                    <a:pt x="6472391" y="0"/>
                  </a:lnTo>
                  <a:lnTo>
                    <a:pt x="6472391" y="350422"/>
                  </a:lnTo>
                  <a:lnTo>
                    <a:pt x="6835038" y="350422"/>
                  </a:lnTo>
                  <a:lnTo>
                    <a:pt x="6835038" y="1257564"/>
                  </a:lnTo>
                  <a:lnTo>
                    <a:pt x="6486696" y="1257564"/>
                  </a:lnTo>
                  <a:lnTo>
                    <a:pt x="6486696" y="1625600"/>
                  </a:lnTo>
                  <a:lnTo>
                    <a:pt x="343979" y="1625600"/>
                  </a:lnTo>
                  <a:lnTo>
                    <a:pt x="343979" y="1272077"/>
                  </a:lnTo>
                  <a:lnTo>
                    <a:pt x="0" y="1272077"/>
                  </a:lnTo>
                  <a:lnTo>
                    <a:pt x="0" y="348343"/>
                  </a:lnTo>
                  <a:lnTo>
                    <a:pt x="348343" y="348343"/>
                  </a:lnTo>
                  <a:close/>
                </a:path>
              </a:pathLst>
            </a:custGeom>
            <a:noFill/>
            <a:ln w="38100">
              <a:solidFill>
                <a:srgbClr val="E5B5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2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72F15A-9D38-7459-E914-930D88BC3671}"/>
              </a:ext>
            </a:extLst>
          </p:cNvPr>
          <p:cNvSpPr txBox="1">
            <a:spLocks/>
          </p:cNvSpPr>
          <p:nvPr/>
        </p:nvSpPr>
        <p:spPr>
          <a:xfrm>
            <a:off x="0" y="6037094"/>
            <a:ext cx="12192000" cy="82849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15.1,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THCS?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4257F9-85E1-12ED-B4F7-2493F863C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304"/>
            <a:ext cx="12192000" cy="51722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A8B348-A0E8-2C9F-1294-3CB8E4AD20CE}"/>
              </a:ext>
            </a:extLst>
          </p:cNvPr>
          <p:cNvSpPr txBox="1"/>
          <p:nvPr/>
        </p:nvSpPr>
        <p:spPr>
          <a:xfrm>
            <a:off x="331843" y="2668964"/>
            <a:ext cx="384686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08C6A-B131-F110-DA60-F8A6D4CC3659}"/>
              </a:ext>
            </a:extLst>
          </p:cNvPr>
          <p:cNvSpPr txBox="1"/>
          <p:nvPr/>
        </p:nvSpPr>
        <p:spPr>
          <a:xfrm>
            <a:off x="4188543" y="2668964"/>
            <a:ext cx="392307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9404A-56AE-8ED4-33D9-994D82F9EF43}"/>
              </a:ext>
            </a:extLst>
          </p:cNvPr>
          <p:cNvSpPr txBox="1"/>
          <p:nvPr/>
        </p:nvSpPr>
        <p:spPr>
          <a:xfrm>
            <a:off x="8182897" y="2668963"/>
            <a:ext cx="352486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33EE3B-78D9-0EC7-F7CF-005ECFC76D90}"/>
              </a:ext>
            </a:extLst>
          </p:cNvPr>
          <p:cNvSpPr txBox="1"/>
          <p:nvPr/>
        </p:nvSpPr>
        <p:spPr>
          <a:xfrm>
            <a:off x="307664" y="4830012"/>
            <a:ext cx="384686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Quang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A1E9A8-6678-0239-AC04-2D8AB75740BB}"/>
              </a:ext>
            </a:extLst>
          </p:cNvPr>
          <p:cNvSpPr txBox="1"/>
          <p:nvPr/>
        </p:nvSpPr>
        <p:spPr>
          <a:xfrm>
            <a:off x="4252853" y="4831067"/>
            <a:ext cx="376043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685332-3B5D-8033-3806-7C3FE3F932A7}"/>
              </a:ext>
            </a:extLst>
          </p:cNvPr>
          <p:cNvSpPr txBox="1"/>
          <p:nvPr/>
        </p:nvSpPr>
        <p:spPr>
          <a:xfrm>
            <a:off x="8111614" y="4830012"/>
            <a:ext cx="366743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sinh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5">
            <a:extLst>
              <a:ext uri="{FF2B5EF4-FFF2-40B4-BE49-F238E27FC236}">
                <a16:creationId xmlns:a16="http://schemas.microsoft.com/office/drawing/2014/main" id="{4AA70616-BEE5-E4C4-ED55-55622645ADB3}"/>
              </a:ext>
            </a:extLst>
          </p:cNvPr>
          <p:cNvSpPr/>
          <p:nvPr/>
        </p:nvSpPr>
        <p:spPr>
          <a:xfrm>
            <a:off x="4375017" y="136095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1.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948890" y="1605606"/>
            <a:ext cx="2294218" cy="58477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/>
          <a:p>
            <a:pPr lvl="0" algn="dist"/>
            <a:r>
              <a:rPr lang="en-US" altLang="zh-CN" sz="3200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Khái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niệm</a:t>
            </a:r>
            <a:endParaRPr lang="zh-CN" altLang="en-US" sz="3200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F0F19D-90E2-7509-33CE-BC9A645E5938}"/>
              </a:ext>
            </a:extLst>
          </p:cNvPr>
          <p:cNvGrpSpPr/>
          <p:nvPr/>
        </p:nvGrpSpPr>
        <p:grpSpPr>
          <a:xfrm>
            <a:off x="1681316" y="2241248"/>
            <a:ext cx="8886877" cy="2217018"/>
            <a:chOff x="1681316" y="2241248"/>
            <a:chExt cx="8886877" cy="2217018"/>
          </a:xfrm>
        </p:grpSpPr>
        <p:grpSp>
          <p:nvGrpSpPr>
            <p:cNvPr id="53" name="组合 52"/>
            <p:cNvGrpSpPr/>
            <p:nvPr/>
          </p:nvGrpSpPr>
          <p:grpSpPr>
            <a:xfrm>
              <a:off x="1681316" y="2241248"/>
              <a:ext cx="8829367" cy="2217018"/>
              <a:chOff x="967887" y="2547617"/>
              <a:chExt cx="6128998" cy="2833725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967887" y="3153399"/>
                <a:ext cx="6128998" cy="2227943"/>
              </a:xfrm>
              <a:prstGeom prst="rect">
                <a:avLst/>
              </a:prstGeom>
              <a:solidFill>
                <a:srgbClr val="618E8D"/>
              </a:solidFill>
              <a:ln w="38100">
                <a:solidFill>
                  <a:srgbClr val="618E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grpSp>
            <p:nvGrpSpPr>
              <p:cNvPr id="52" name="组合 51"/>
              <p:cNvGrpSpPr/>
              <p:nvPr/>
            </p:nvGrpSpPr>
            <p:grpSpPr>
              <a:xfrm>
                <a:off x="3611115" y="2547617"/>
                <a:ext cx="842542" cy="719351"/>
                <a:chOff x="3618372" y="2540720"/>
                <a:chExt cx="842542" cy="719351"/>
              </a:xfrm>
            </p:grpSpPr>
            <p:grpSp>
              <p:nvGrpSpPr>
                <p:cNvPr id="47" name="组合 46"/>
                <p:cNvGrpSpPr/>
                <p:nvPr/>
              </p:nvGrpSpPr>
              <p:grpSpPr>
                <a:xfrm>
                  <a:off x="3618372" y="3042356"/>
                  <a:ext cx="842542" cy="217715"/>
                  <a:chOff x="6217908" y="2296384"/>
                  <a:chExt cx="842542" cy="217715"/>
                </a:xfrm>
              </p:grpSpPr>
              <p:sp>
                <p:nvSpPr>
                  <p:cNvPr id="38" name="椭圆 37"/>
                  <p:cNvSpPr/>
                  <p:nvPr/>
                </p:nvSpPr>
                <p:spPr>
                  <a:xfrm>
                    <a:off x="6217908" y="2296384"/>
                    <a:ext cx="217715" cy="217715"/>
                  </a:xfrm>
                  <a:prstGeom prst="ellipse">
                    <a:avLst/>
                  </a:prstGeom>
                  <a:solidFill>
                    <a:srgbClr val="618E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印品黑体" panose="00000500000000000000" pitchFamily="2" charset="-122"/>
                      <a:ea typeface="印品黑体" panose="00000500000000000000" pitchFamily="2" charset="-122"/>
                    </a:endParaRPr>
                  </a:p>
                </p:txBody>
              </p:sp>
              <p:sp>
                <p:nvSpPr>
                  <p:cNvPr id="39" name="椭圆 38"/>
                  <p:cNvSpPr/>
                  <p:nvPr/>
                </p:nvSpPr>
                <p:spPr>
                  <a:xfrm>
                    <a:off x="6842735" y="2296384"/>
                    <a:ext cx="217715" cy="217715"/>
                  </a:xfrm>
                  <a:prstGeom prst="ellipse">
                    <a:avLst/>
                  </a:prstGeom>
                  <a:solidFill>
                    <a:srgbClr val="618E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印品黑体" panose="00000500000000000000" pitchFamily="2" charset="-122"/>
                      <a:ea typeface="印品黑体" panose="00000500000000000000" pitchFamily="2" charset="-122"/>
                    </a:endParaRPr>
                  </a:p>
                </p:txBody>
              </p:sp>
            </p:grpSp>
            <p:sp>
              <p:nvSpPr>
                <p:cNvPr id="51" name="等腰三角形 50"/>
                <p:cNvSpPr/>
                <p:nvPr/>
              </p:nvSpPr>
              <p:spPr>
                <a:xfrm>
                  <a:off x="3682267" y="2540720"/>
                  <a:ext cx="700239" cy="603654"/>
                </a:xfrm>
                <a:prstGeom prst="triangle">
                  <a:avLst/>
                </a:prstGeom>
                <a:noFill/>
                <a:ln w="38100">
                  <a:solidFill>
                    <a:srgbClr val="618E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C3843A-28DE-9364-16E4-A2C158E9A782}"/>
                </a:ext>
              </a:extLst>
            </p:cNvPr>
            <p:cNvSpPr txBox="1"/>
            <p:nvPr/>
          </p:nvSpPr>
          <p:spPr>
            <a:xfrm>
              <a:off x="1738826" y="3330162"/>
              <a:ext cx="88293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矩形 5">
            <a:extLst>
              <a:ext uri="{FF2B5EF4-FFF2-40B4-BE49-F238E27FC236}">
                <a16:creationId xmlns:a16="http://schemas.microsoft.com/office/drawing/2014/main" id="{E2C62BC8-A178-AF54-209B-7275A8639EC8}"/>
              </a:ext>
            </a:extLst>
          </p:cNvPr>
          <p:cNvSpPr/>
          <p:nvPr/>
        </p:nvSpPr>
        <p:spPr>
          <a:xfrm>
            <a:off x="4432526" y="536786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1.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1014335" y="1241086"/>
            <a:ext cx="10313233" cy="47219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3" name="矩形 5">
            <a:extLst>
              <a:ext uri="{FF2B5EF4-FFF2-40B4-BE49-F238E27FC236}">
                <a16:creationId xmlns:a16="http://schemas.microsoft.com/office/drawing/2014/main" id="{15AFEB7F-BE4E-9B5C-D876-7507446EFD4D}"/>
              </a:ext>
            </a:extLst>
          </p:cNvPr>
          <p:cNvSpPr/>
          <p:nvPr/>
        </p:nvSpPr>
        <p:spPr>
          <a:xfrm>
            <a:off x="4375017" y="136095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1.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399698A-700B-103E-9E2A-972827A1E1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2734" y="1426368"/>
                <a:ext cx="9964834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endPara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tồn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truyền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Jun (J).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calo.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calo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1g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4,184J</a:t>
                </a:r>
                <a:endPara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399698A-700B-103E-9E2A-972827A1E1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2734" y="1426368"/>
                <a:ext cx="9964834" cy="4351338"/>
              </a:xfrm>
              <a:blipFill>
                <a:blip r:embed="rId5"/>
                <a:stretch>
                  <a:fillRect l="-1102" t="-252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415" y="4165565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8005107" y="5043344"/>
            <a:ext cx="448380" cy="563918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9434138" y="308428"/>
            <a:ext cx="2143813" cy="2658119"/>
            <a:chOff x="8620637" y="308429"/>
            <a:chExt cx="2143813" cy="265811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BB4477E-E356-60A4-3937-77036948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121" y="1230740"/>
            <a:ext cx="7677625" cy="1150509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socola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socola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54D33-8931-D96C-6F4F-027A9991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51" y="3319243"/>
            <a:ext cx="5705438" cy="169264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socola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280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280.4,184J = 1171,52J</a:t>
            </a:r>
          </a:p>
        </p:txBody>
      </p:sp>
      <p:pic>
        <p:nvPicPr>
          <p:cNvPr id="12" name="Picture 11" descr="A picture containing text, building material, brick&#10;&#10;Description automatically generated">
            <a:extLst>
              <a:ext uri="{FF2B5EF4-FFF2-40B4-BE49-F238E27FC236}">
                <a16:creationId xmlns:a16="http://schemas.microsoft.com/office/drawing/2014/main" id="{A13474DA-D330-4F3C-18F1-DAF1878A6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82" y="2821346"/>
            <a:ext cx="3299230" cy="2834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9154B804-2F43-873D-A3B0-DC0CECED1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59413"/>
            <a:ext cx="2542252" cy="2072820"/>
          </a:xfrm>
          <a:prstGeom prst="rect">
            <a:avLst/>
          </a:prstGeom>
        </p:spPr>
      </p:pic>
      <p:sp>
        <p:nvSpPr>
          <p:cNvPr id="16" name="矩形 5">
            <a:extLst>
              <a:ext uri="{FF2B5EF4-FFF2-40B4-BE49-F238E27FC236}">
                <a16:creationId xmlns:a16="http://schemas.microsoft.com/office/drawing/2014/main" id="{F756BDD5-9D01-02F8-6709-639D319C148F}"/>
              </a:ext>
            </a:extLst>
          </p:cNvPr>
          <p:cNvSpPr/>
          <p:nvPr/>
        </p:nvSpPr>
        <p:spPr>
          <a:xfrm>
            <a:off x="4375016" y="392222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1.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18311-A669-4F09-20DB-09B942EEFD6A}"/>
              </a:ext>
            </a:extLst>
          </p:cNvPr>
          <p:cNvSpPr txBox="1"/>
          <p:nvPr/>
        </p:nvSpPr>
        <p:spPr>
          <a:xfrm>
            <a:off x="652292" y="2581324"/>
            <a:ext cx="6105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4,184J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1014335" y="1241086"/>
            <a:ext cx="10313233" cy="47219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3" name="矩形 5">
            <a:extLst>
              <a:ext uri="{FF2B5EF4-FFF2-40B4-BE49-F238E27FC236}">
                <a16:creationId xmlns:a16="http://schemas.microsoft.com/office/drawing/2014/main" id="{15AFEB7F-BE4E-9B5C-D876-7507446EFD4D}"/>
              </a:ext>
            </a:extLst>
          </p:cNvPr>
          <p:cNvSpPr/>
          <p:nvPr/>
        </p:nvSpPr>
        <p:spPr>
          <a:xfrm>
            <a:off x="4375017" y="136095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1.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399698A-700B-103E-9E2A-972827A1E1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2734" y="1426368"/>
                <a:ext cx="9964834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endPara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tồn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truyền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SI,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Jun (J).</a:t>
                </a:r>
              </a:p>
              <a:p>
                <a:pPr>
                  <a:buFontTx/>
                  <a:buChar char="-"/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calo.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calo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1g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4,184J</a:t>
                </a:r>
                <a:endPara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399698A-700B-103E-9E2A-972827A1E1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2734" y="1426368"/>
                <a:ext cx="9964834" cy="4351338"/>
              </a:xfrm>
              <a:blipFill>
                <a:blip r:embed="rId5"/>
                <a:stretch>
                  <a:fillRect l="-1102" t="-252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0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996111" y="4824943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648631" y="2102943"/>
            <a:ext cx="9146641" cy="2568546"/>
            <a:chOff x="2030964" y="1671150"/>
            <a:chExt cx="8398296" cy="2116830"/>
          </a:xfrm>
        </p:grpSpPr>
        <p:sp>
          <p:nvSpPr>
            <p:cNvPr id="17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208265" y="2103896"/>
              <a:ext cx="5767681" cy="1090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4000" dirty="0">
                  <a:solidFill>
                    <a:srgbClr val="CB5642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2. ĐỊNH LUẬT BẢO TOÀN NĂNG LƯỢNG </a:t>
              </a:r>
              <a:endParaRPr lang="zh-CN" altLang="en-US" sz="9600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2685142" y="1886785"/>
              <a:ext cx="6835038" cy="1625600"/>
            </a:xfrm>
            <a:custGeom>
              <a:avLst/>
              <a:gdLst>
                <a:gd name="connsiteX0" fmla="*/ 348343 w 6835038"/>
                <a:gd name="connsiteY0" fmla="*/ 0 h 1625600"/>
                <a:gd name="connsiteX1" fmla="*/ 6472391 w 6835038"/>
                <a:gd name="connsiteY1" fmla="*/ 0 h 1625600"/>
                <a:gd name="connsiteX2" fmla="*/ 6472391 w 6835038"/>
                <a:gd name="connsiteY2" fmla="*/ 350422 h 1625600"/>
                <a:gd name="connsiteX3" fmla="*/ 6835038 w 6835038"/>
                <a:gd name="connsiteY3" fmla="*/ 350422 h 1625600"/>
                <a:gd name="connsiteX4" fmla="*/ 6835038 w 6835038"/>
                <a:gd name="connsiteY4" fmla="*/ 1257564 h 1625600"/>
                <a:gd name="connsiteX5" fmla="*/ 6486696 w 6835038"/>
                <a:gd name="connsiteY5" fmla="*/ 1257564 h 1625600"/>
                <a:gd name="connsiteX6" fmla="*/ 6486696 w 6835038"/>
                <a:gd name="connsiteY6" fmla="*/ 1625600 h 1625600"/>
                <a:gd name="connsiteX7" fmla="*/ 343979 w 6835038"/>
                <a:gd name="connsiteY7" fmla="*/ 1625600 h 1625600"/>
                <a:gd name="connsiteX8" fmla="*/ 343979 w 6835038"/>
                <a:gd name="connsiteY8" fmla="*/ 1272077 h 1625600"/>
                <a:gd name="connsiteX9" fmla="*/ 0 w 6835038"/>
                <a:gd name="connsiteY9" fmla="*/ 1272077 h 1625600"/>
                <a:gd name="connsiteX10" fmla="*/ 0 w 6835038"/>
                <a:gd name="connsiteY10" fmla="*/ 348343 h 1625600"/>
                <a:gd name="connsiteX11" fmla="*/ 348343 w 6835038"/>
                <a:gd name="connsiteY11" fmla="*/ 348343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35038" h="1625600">
                  <a:moveTo>
                    <a:pt x="348343" y="0"/>
                  </a:moveTo>
                  <a:lnTo>
                    <a:pt x="6472391" y="0"/>
                  </a:lnTo>
                  <a:lnTo>
                    <a:pt x="6472391" y="350422"/>
                  </a:lnTo>
                  <a:lnTo>
                    <a:pt x="6835038" y="350422"/>
                  </a:lnTo>
                  <a:lnTo>
                    <a:pt x="6835038" y="1257564"/>
                  </a:lnTo>
                  <a:lnTo>
                    <a:pt x="6486696" y="1257564"/>
                  </a:lnTo>
                  <a:lnTo>
                    <a:pt x="6486696" y="1625600"/>
                  </a:lnTo>
                  <a:lnTo>
                    <a:pt x="343979" y="1625600"/>
                  </a:lnTo>
                  <a:lnTo>
                    <a:pt x="343979" y="1272077"/>
                  </a:lnTo>
                  <a:lnTo>
                    <a:pt x="0" y="1272077"/>
                  </a:lnTo>
                  <a:lnTo>
                    <a:pt x="0" y="348343"/>
                  </a:lnTo>
                  <a:lnTo>
                    <a:pt x="348343" y="348343"/>
                  </a:lnTo>
                  <a:close/>
                </a:path>
              </a:pathLst>
            </a:custGeom>
            <a:noFill/>
            <a:ln w="38100">
              <a:solidFill>
                <a:srgbClr val="E5B5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2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5">
            <a:extLst>
              <a:ext uri="{FF2B5EF4-FFF2-40B4-BE49-F238E27FC236}">
                <a16:creationId xmlns:a16="http://schemas.microsoft.com/office/drawing/2014/main" id="{4AA70616-BEE5-E4C4-ED55-55622645ADB3}"/>
              </a:ext>
            </a:extLst>
          </p:cNvPr>
          <p:cNvSpPr/>
          <p:nvPr/>
        </p:nvSpPr>
        <p:spPr>
          <a:xfrm>
            <a:off x="2036175" y="136095"/>
            <a:ext cx="811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2. ĐỊNH LUẬT BẢO TOÀN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F9DA221-46E8-D25E-6638-8D636A59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15" y="1335632"/>
            <a:ext cx="8448285" cy="56196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1F3D2C-A2F1-91C8-C5DD-AA10B58384EA}"/>
              </a:ext>
            </a:extLst>
          </p:cNvPr>
          <p:cNvGrpSpPr/>
          <p:nvPr/>
        </p:nvGrpSpPr>
        <p:grpSpPr>
          <a:xfrm>
            <a:off x="0" y="2363556"/>
            <a:ext cx="3743274" cy="3147976"/>
            <a:chOff x="1" y="2205617"/>
            <a:chExt cx="4099293" cy="3147976"/>
          </a:xfrm>
        </p:grpSpPr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7EAD7773-6F5E-A568-CFFB-E75D616488EA}"/>
                </a:ext>
              </a:extLst>
            </p:cNvPr>
            <p:cNvSpPr/>
            <p:nvPr/>
          </p:nvSpPr>
          <p:spPr>
            <a:xfrm>
              <a:off x="1" y="2205617"/>
              <a:ext cx="3962400" cy="2727408"/>
            </a:xfrm>
            <a:prstGeom prst="rect">
              <a:avLst/>
            </a:prstGeom>
            <a:solidFill>
              <a:srgbClr val="CB54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15.3,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9" name="图片 60">
              <a:extLst>
                <a:ext uri="{FF2B5EF4-FFF2-40B4-BE49-F238E27FC236}">
                  <a16:creationId xmlns:a16="http://schemas.microsoft.com/office/drawing/2014/main" id="{30963A05-F0AE-AA70-0889-541D8C420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3013106" y="3987519"/>
              <a:ext cx="1086188" cy="136607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7177D6-CD7B-C650-1764-9A6F687D5D07}"/>
              </a:ext>
            </a:extLst>
          </p:cNvPr>
          <p:cNvSpPr txBox="1"/>
          <p:nvPr/>
        </p:nvSpPr>
        <p:spPr>
          <a:xfrm>
            <a:off x="7967857" y="3237483"/>
            <a:ext cx="421058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ABDEA-9133-6DAE-872C-B50C9F4B1BB7}"/>
              </a:ext>
            </a:extLst>
          </p:cNvPr>
          <p:cNvSpPr txBox="1"/>
          <p:nvPr/>
        </p:nvSpPr>
        <p:spPr>
          <a:xfrm>
            <a:off x="3746090" y="5616992"/>
            <a:ext cx="376294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99EC5-8F28-94DE-EDCA-21E1D2388C40}"/>
              </a:ext>
            </a:extLst>
          </p:cNvPr>
          <p:cNvSpPr txBox="1"/>
          <p:nvPr/>
        </p:nvSpPr>
        <p:spPr>
          <a:xfrm>
            <a:off x="7495475" y="5609932"/>
            <a:ext cx="468296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46607-E6D8-3A52-3C5C-DA9A72A50F2C}"/>
              </a:ext>
            </a:extLst>
          </p:cNvPr>
          <p:cNvSpPr txBox="1"/>
          <p:nvPr/>
        </p:nvSpPr>
        <p:spPr>
          <a:xfrm>
            <a:off x="3743274" y="3230193"/>
            <a:ext cx="422458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1F52F-3292-92A9-920F-C5211C11EAEF}"/>
              </a:ext>
            </a:extLst>
          </p:cNvPr>
          <p:cNvSpPr txBox="1"/>
          <p:nvPr/>
        </p:nvSpPr>
        <p:spPr>
          <a:xfrm>
            <a:off x="299884" y="766641"/>
            <a:ext cx="7325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6" y="2143709"/>
            <a:ext cx="798645" cy="2773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8908854" y="5755607"/>
            <a:ext cx="751334" cy="94493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607418" y="4755406"/>
            <a:ext cx="777208" cy="75467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6327009" y="5946116"/>
            <a:ext cx="448380" cy="5639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10669975" y="2872519"/>
            <a:ext cx="686725" cy="696142"/>
          </a:xfrm>
          <a:prstGeom prst="rect">
            <a:avLst/>
          </a:prstGeom>
        </p:spPr>
      </p:pic>
      <p:pic>
        <p:nvPicPr>
          <p:cNvPr id="10" name="图片 25">
            <a:extLst>
              <a:ext uri="{FF2B5EF4-FFF2-40B4-BE49-F238E27FC236}">
                <a16:creationId xmlns:a16="http://schemas.microsoft.com/office/drawing/2014/main" id="{9B8A1BF9-6FED-9948-A826-7BE64DC2E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5" y="-59413"/>
            <a:ext cx="2542252" cy="2072820"/>
          </a:xfrm>
          <a:prstGeom prst="rect">
            <a:avLst/>
          </a:prstGeom>
        </p:spPr>
      </p:pic>
      <p:sp>
        <p:nvSpPr>
          <p:cNvPr id="11" name="矩形 5">
            <a:extLst>
              <a:ext uri="{FF2B5EF4-FFF2-40B4-BE49-F238E27FC236}">
                <a16:creationId xmlns:a16="http://schemas.microsoft.com/office/drawing/2014/main" id="{632549AC-C128-6329-A421-FB54BCBBBB98}"/>
              </a:ext>
            </a:extLst>
          </p:cNvPr>
          <p:cNvSpPr/>
          <p:nvPr/>
        </p:nvSpPr>
        <p:spPr>
          <a:xfrm>
            <a:off x="2272144" y="795575"/>
            <a:ext cx="811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2. ĐỊNH LUẬT BẢO TOÀN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2">
            <a:extLst>
              <a:ext uri="{FF2B5EF4-FFF2-40B4-BE49-F238E27FC236}">
                <a16:creationId xmlns:a16="http://schemas.microsoft.com/office/drawing/2014/main" id="{9AFFC80D-2F2C-EA50-9A41-9484DFC92E78}"/>
              </a:ext>
            </a:extLst>
          </p:cNvPr>
          <p:cNvGrpSpPr/>
          <p:nvPr/>
        </p:nvGrpSpPr>
        <p:grpSpPr>
          <a:xfrm>
            <a:off x="1948223" y="2042904"/>
            <a:ext cx="8376635" cy="2928677"/>
            <a:chOff x="1456077" y="2044801"/>
            <a:chExt cx="3258425" cy="3258425"/>
          </a:xfrm>
          <a:solidFill>
            <a:srgbClr val="CB5642"/>
          </a:solidFill>
        </p:grpSpPr>
        <p:grpSp>
          <p:nvGrpSpPr>
            <p:cNvPr id="17" name="组合 11">
              <a:extLst>
                <a:ext uri="{FF2B5EF4-FFF2-40B4-BE49-F238E27FC236}">
                  <a16:creationId xmlns:a16="http://schemas.microsoft.com/office/drawing/2014/main" id="{85131A27-8110-AD1B-38FA-17EBB18EAE9C}"/>
                </a:ext>
              </a:extLst>
            </p:cNvPr>
            <p:cNvGrpSpPr/>
            <p:nvPr/>
          </p:nvGrpSpPr>
          <p:grpSpPr>
            <a:xfrm>
              <a:off x="1456077" y="2044801"/>
              <a:ext cx="3258425" cy="3258425"/>
              <a:chOff x="1456077" y="2044801"/>
              <a:chExt cx="3258425" cy="3258425"/>
            </a:xfrm>
            <a:grpFill/>
          </p:grpSpPr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8E67E65B-6550-4504-5E1A-0AF0E35D9C2A}"/>
                  </a:ext>
                </a:extLst>
              </p:cNvPr>
              <p:cNvSpPr/>
              <p:nvPr/>
            </p:nvSpPr>
            <p:spPr>
              <a:xfrm>
                <a:off x="1456077" y="2044801"/>
                <a:ext cx="3258425" cy="32584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93C6AF90-4922-0A68-ED0F-E0CD2368483F}"/>
                  </a:ext>
                </a:extLst>
              </p:cNvPr>
              <p:cNvSpPr/>
              <p:nvPr/>
            </p:nvSpPr>
            <p:spPr>
              <a:xfrm>
                <a:off x="1604827" y="2169325"/>
                <a:ext cx="2975428" cy="3019973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9" name="矩形 21">
              <a:extLst>
                <a:ext uri="{FF2B5EF4-FFF2-40B4-BE49-F238E27FC236}">
                  <a16:creationId xmlns:a16="http://schemas.microsoft.com/office/drawing/2014/main" id="{6F558844-E238-01B0-CE30-A1F1CE9845E7}"/>
                </a:ext>
              </a:extLst>
            </p:cNvPr>
            <p:cNvSpPr/>
            <p:nvPr/>
          </p:nvSpPr>
          <p:spPr>
            <a:xfrm>
              <a:off x="2666198" y="2277038"/>
              <a:ext cx="910653" cy="5821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800" b="1" u="sng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KẾT LUẬN</a:t>
              </a:r>
              <a:endParaRPr lang="zh-CN" altLang="en-US" sz="2800" u="sng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40E8F7-3C8F-8989-C4F3-8C04E64B6221}"/>
              </a:ext>
            </a:extLst>
          </p:cNvPr>
          <p:cNvSpPr txBox="1"/>
          <p:nvPr/>
        </p:nvSpPr>
        <p:spPr>
          <a:xfrm>
            <a:off x="2540766" y="2717882"/>
            <a:ext cx="74389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DE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2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8005107" y="5043344"/>
            <a:ext cx="448380" cy="563918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1D64DBD5-9B1C-8505-8595-946D5DC07B39}"/>
              </a:ext>
            </a:extLst>
          </p:cNvPr>
          <p:cNvSpPr/>
          <p:nvPr/>
        </p:nvSpPr>
        <p:spPr>
          <a:xfrm>
            <a:off x="2224617" y="298536"/>
            <a:ext cx="811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2. ĐỊNH LUẬT BẢO TOÀN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14BE-E06C-DAD3-7307-E03AA0C66317}"/>
              </a:ext>
            </a:extLst>
          </p:cNvPr>
          <p:cNvSpPr txBox="1"/>
          <p:nvPr/>
        </p:nvSpPr>
        <p:spPr>
          <a:xfrm>
            <a:off x="413656" y="874255"/>
            <a:ext cx="1125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Minh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VẬT LÝ 8, 9, KHTN 6- CHUYỂN HÓA NĂNG LƯỢNG GIÓ THÀNH ĐIỆN NĂNG- BẢO TOÀN NĂNG LƯỢ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E353709-0545-BE34-30B9-8E1BD61C6C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8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59030"/>
            <a:ext cx="12191999" cy="53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4" name="Rectangle: Rounded Corners 15" descr="101 thanh tuyen">
            <a:extLst>
              <a:ext uri="{FF2B5EF4-FFF2-40B4-BE49-F238E27FC236}">
                <a16:creationId xmlns:a16="http://schemas.microsoft.com/office/drawing/2014/main" id="{91071BD6-22C3-4F84-BCD4-E9A5A06D9903}"/>
              </a:ext>
            </a:extLst>
          </p:cNvPr>
          <p:cNvSpPr/>
          <p:nvPr/>
        </p:nvSpPr>
        <p:spPr>
          <a:xfrm>
            <a:off x="2428031" y="583730"/>
            <a:ext cx="8357955" cy="1115235"/>
          </a:xfrm>
          <a:custGeom>
            <a:avLst/>
            <a:gdLst>
              <a:gd name="connsiteX0" fmla="*/ 0 w 8357955"/>
              <a:gd name="connsiteY0" fmla="*/ 185876 h 1115235"/>
              <a:gd name="connsiteX1" fmla="*/ 185876 w 8357955"/>
              <a:gd name="connsiteY1" fmla="*/ 0 h 1115235"/>
              <a:gd name="connsiteX2" fmla="*/ 916043 w 8357955"/>
              <a:gd name="connsiteY2" fmla="*/ 0 h 1115235"/>
              <a:gd name="connsiteX3" fmla="*/ 1246900 w 8357955"/>
              <a:gd name="connsiteY3" fmla="*/ 0 h 1115235"/>
              <a:gd name="connsiteX4" fmla="*/ 1577757 w 8357955"/>
              <a:gd name="connsiteY4" fmla="*/ 0 h 1115235"/>
              <a:gd name="connsiteX5" fmla="*/ 2228062 w 8357955"/>
              <a:gd name="connsiteY5" fmla="*/ 0 h 1115235"/>
              <a:gd name="connsiteX6" fmla="*/ 2558919 w 8357955"/>
              <a:gd name="connsiteY6" fmla="*/ 0 h 1115235"/>
              <a:gd name="connsiteX7" fmla="*/ 3289086 w 8357955"/>
              <a:gd name="connsiteY7" fmla="*/ 0 h 1115235"/>
              <a:gd name="connsiteX8" fmla="*/ 3779667 w 8357955"/>
              <a:gd name="connsiteY8" fmla="*/ 0 h 1115235"/>
              <a:gd name="connsiteX9" fmla="*/ 4190386 w 8357955"/>
              <a:gd name="connsiteY9" fmla="*/ 0 h 1115235"/>
              <a:gd name="connsiteX10" fmla="*/ 4601105 w 8357955"/>
              <a:gd name="connsiteY10" fmla="*/ 0 h 1115235"/>
              <a:gd name="connsiteX11" fmla="*/ 5251410 w 8357955"/>
              <a:gd name="connsiteY11" fmla="*/ 0 h 1115235"/>
              <a:gd name="connsiteX12" fmla="*/ 5821854 w 8357955"/>
              <a:gd name="connsiteY12" fmla="*/ 0 h 1115235"/>
              <a:gd name="connsiteX13" fmla="*/ 6152711 w 8357955"/>
              <a:gd name="connsiteY13" fmla="*/ 0 h 1115235"/>
              <a:gd name="connsiteX14" fmla="*/ 6483568 w 8357955"/>
              <a:gd name="connsiteY14" fmla="*/ 0 h 1115235"/>
              <a:gd name="connsiteX15" fmla="*/ 6974149 w 8357955"/>
              <a:gd name="connsiteY15" fmla="*/ 0 h 1115235"/>
              <a:gd name="connsiteX16" fmla="*/ 7544592 w 8357955"/>
              <a:gd name="connsiteY16" fmla="*/ 0 h 1115235"/>
              <a:gd name="connsiteX17" fmla="*/ 8172079 w 8357955"/>
              <a:gd name="connsiteY17" fmla="*/ 0 h 1115235"/>
              <a:gd name="connsiteX18" fmla="*/ 8357955 w 8357955"/>
              <a:gd name="connsiteY18" fmla="*/ 185876 h 1115235"/>
              <a:gd name="connsiteX19" fmla="*/ 8357955 w 8357955"/>
              <a:gd name="connsiteY19" fmla="*/ 565052 h 1115235"/>
              <a:gd name="connsiteX20" fmla="*/ 8357955 w 8357955"/>
              <a:gd name="connsiteY20" fmla="*/ 929359 h 1115235"/>
              <a:gd name="connsiteX21" fmla="*/ 8172079 w 8357955"/>
              <a:gd name="connsiteY21" fmla="*/ 1115235 h 1115235"/>
              <a:gd name="connsiteX22" fmla="*/ 7601636 w 8357955"/>
              <a:gd name="connsiteY22" fmla="*/ 1115235 h 1115235"/>
              <a:gd name="connsiteX23" fmla="*/ 7190917 w 8357955"/>
              <a:gd name="connsiteY23" fmla="*/ 1115235 h 1115235"/>
              <a:gd name="connsiteX24" fmla="*/ 6540612 w 8357955"/>
              <a:gd name="connsiteY24" fmla="*/ 1115235 h 1115235"/>
              <a:gd name="connsiteX25" fmla="*/ 5890307 w 8357955"/>
              <a:gd name="connsiteY25" fmla="*/ 1115235 h 1115235"/>
              <a:gd name="connsiteX26" fmla="*/ 5160140 w 8357955"/>
              <a:gd name="connsiteY26" fmla="*/ 1115235 h 1115235"/>
              <a:gd name="connsiteX27" fmla="*/ 4829283 w 8357955"/>
              <a:gd name="connsiteY27" fmla="*/ 1115235 h 1115235"/>
              <a:gd name="connsiteX28" fmla="*/ 4178978 w 8357955"/>
              <a:gd name="connsiteY28" fmla="*/ 1115235 h 1115235"/>
              <a:gd name="connsiteX29" fmla="*/ 3688396 w 8357955"/>
              <a:gd name="connsiteY29" fmla="*/ 1115235 h 1115235"/>
              <a:gd name="connsiteX30" fmla="*/ 2958229 w 8357955"/>
              <a:gd name="connsiteY30" fmla="*/ 1115235 h 1115235"/>
              <a:gd name="connsiteX31" fmla="*/ 2307924 w 8357955"/>
              <a:gd name="connsiteY31" fmla="*/ 1115235 h 1115235"/>
              <a:gd name="connsiteX32" fmla="*/ 1657619 w 8357955"/>
              <a:gd name="connsiteY32" fmla="*/ 1115235 h 1115235"/>
              <a:gd name="connsiteX33" fmla="*/ 1007314 w 8357955"/>
              <a:gd name="connsiteY33" fmla="*/ 1115235 h 1115235"/>
              <a:gd name="connsiteX34" fmla="*/ 185876 w 8357955"/>
              <a:gd name="connsiteY34" fmla="*/ 1115235 h 1115235"/>
              <a:gd name="connsiteX35" fmla="*/ 0 w 8357955"/>
              <a:gd name="connsiteY35" fmla="*/ 929359 h 1115235"/>
              <a:gd name="connsiteX36" fmla="*/ 0 w 8357955"/>
              <a:gd name="connsiteY36" fmla="*/ 565052 h 1115235"/>
              <a:gd name="connsiteX37" fmla="*/ 0 w 8357955"/>
              <a:gd name="connsiteY37" fmla="*/ 185876 h 11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7955" h="1115235" fill="none" extrusionOk="0">
                <a:moveTo>
                  <a:pt x="0" y="185876"/>
                </a:moveTo>
                <a:cubicBezTo>
                  <a:pt x="-5007" y="93128"/>
                  <a:pt x="105860" y="-12688"/>
                  <a:pt x="185876" y="0"/>
                </a:cubicBezTo>
                <a:cubicBezTo>
                  <a:pt x="487865" y="-6264"/>
                  <a:pt x="693605" y="77604"/>
                  <a:pt x="916043" y="0"/>
                </a:cubicBezTo>
                <a:cubicBezTo>
                  <a:pt x="1138481" y="-77604"/>
                  <a:pt x="1128860" y="22754"/>
                  <a:pt x="1246900" y="0"/>
                </a:cubicBezTo>
                <a:cubicBezTo>
                  <a:pt x="1364940" y="-22754"/>
                  <a:pt x="1492935" y="29664"/>
                  <a:pt x="1577757" y="0"/>
                </a:cubicBezTo>
                <a:cubicBezTo>
                  <a:pt x="1662579" y="-29664"/>
                  <a:pt x="1958826" y="17060"/>
                  <a:pt x="2228062" y="0"/>
                </a:cubicBezTo>
                <a:cubicBezTo>
                  <a:pt x="2497299" y="-17060"/>
                  <a:pt x="2415815" y="19868"/>
                  <a:pt x="2558919" y="0"/>
                </a:cubicBezTo>
                <a:cubicBezTo>
                  <a:pt x="2702023" y="-19868"/>
                  <a:pt x="2980802" y="10611"/>
                  <a:pt x="3289086" y="0"/>
                </a:cubicBezTo>
                <a:cubicBezTo>
                  <a:pt x="3597370" y="-10611"/>
                  <a:pt x="3646328" y="16073"/>
                  <a:pt x="3779667" y="0"/>
                </a:cubicBezTo>
                <a:cubicBezTo>
                  <a:pt x="3913006" y="-16073"/>
                  <a:pt x="4028227" y="17611"/>
                  <a:pt x="4190386" y="0"/>
                </a:cubicBezTo>
                <a:cubicBezTo>
                  <a:pt x="4352545" y="-17611"/>
                  <a:pt x="4460904" y="27219"/>
                  <a:pt x="4601105" y="0"/>
                </a:cubicBezTo>
                <a:cubicBezTo>
                  <a:pt x="4741306" y="-27219"/>
                  <a:pt x="5074674" y="34885"/>
                  <a:pt x="5251410" y="0"/>
                </a:cubicBezTo>
                <a:cubicBezTo>
                  <a:pt x="5428146" y="-34885"/>
                  <a:pt x="5572191" y="10067"/>
                  <a:pt x="5821854" y="0"/>
                </a:cubicBezTo>
                <a:cubicBezTo>
                  <a:pt x="6071517" y="-10067"/>
                  <a:pt x="6070704" y="34760"/>
                  <a:pt x="6152711" y="0"/>
                </a:cubicBezTo>
                <a:cubicBezTo>
                  <a:pt x="6234718" y="-34760"/>
                  <a:pt x="6390781" y="7781"/>
                  <a:pt x="6483568" y="0"/>
                </a:cubicBezTo>
                <a:cubicBezTo>
                  <a:pt x="6576355" y="-7781"/>
                  <a:pt x="6802471" y="25658"/>
                  <a:pt x="6974149" y="0"/>
                </a:cubicBezTo>
                <a:cubicBezTo>
                  <a:pt x="7145827" y="-25658"/>
                  <a:pt x="7351237" y="6628"/>
                  <a:pt x="7544592" y="0"/>
                </a:cubicBezTo>
                <a:cubicBezTo>
                  <a:pt x="7737947" y="-6628"/>
                  <a:pt x="8010967" y="59216"/>
                  <a:pt x="8172079" y="0"/>
                </a:cubicBezTo>
                <a:cubicBezTo>
                  <a:pt x="8286423" y="-8688"/>
                  <a:pt x="8338271" y="63941"/>
                  <a:pt x="8357955" y="185876"/>
                </a:cubicBezTo>
                <a:cubicBezTo>
                  <a:pt x="8378904" y="312076"/>
                  <a:pt x="8316329" y="480621"/>
                  <a:pt x="8357955" y="565052"/>
                </a:cubicBezTo>
                <a:cubicBezTo>
                  <a:pt x="8399581" y="649483"/>
                  <a:pt x="8316250" y="780142"/>
                  <a:pt x="8357955" y="929359"/>
                </a:cubicBezTo>
                <a:cubicBezTo>
                  <a:pt x="8354652" y="1010982"/>
                  <a:pt x="8280437" y="1105344"/>
                  <a:pt x="8172079" y="1115235"/>
                </a:cubicBezTo>
                <a:cubicBezTo>
                  <a:pt x="8001595" y="1135674"/>
                  <a:pt x="7808530" y="1090348"/>
                  <a:pt x="7601636" y="1115235"/>
                </a:cubicBezTo>
                <a:cubicBezTo>
                  <a:pt x="7394742" y="1140122"/>
                  <a:pt x="7320492" y="1085064"/>
                  <a:pt x="7190917" y="1115235"/>
                </a:cubicBezTo>
                <a:cubicBezTo>
                  <a:pt x="7061342" y="1145406"/>
                  <a:pt x="6799592" y="1057056"/>
                  <a:pt x="6540612" y="1115235"/>
                </a:cubicBezTo>
                <a:cubicBezTo>
                  <a:pt x="6281633" y="1173414"/>
                  <a:pt x="6125830" y="1102049"/>
                  <a:pt x="5890307" y="1115235"/>
                </a:cubicBezTo>
                <a:cubicBezTo>
                  <a:pt x="5654784" y="1128421"/>
                  <a:pt x="5367627" y="1096534"/>
                  <a:pt x="5160140" y="1115235"/>
                </a:cubicBezTo>
                <a:cubicBezTo>
                  <a:pt x="4952653" y="1133936"/>
                  <a:pt x="4913801" y="1111503"/>
                  <a:pt x="4829283" y="1115235"/>
                </a:cubicBezTo>
                <a:cubicBezTo>
                  <a:pt x="4744765" y="1118967"/>
                  <a:pt x="4363683" y="1074388"/>
                  <a:pt x="4178978" y="1115235"/>
                </a:cubicBezTo>
                <a:cubicBezTo>
                  <a:pt x="3994273" y="1156082"/>
                  <a:pt x="3884382" y="1106249"/>
                  <a:pt x="3688396" y="1115235"/>
                </a:cubicBezTo>
                <a:cubicBezTo>
                  <a:pt x="3492410" y="1124221"/>
                  <a:pt x="3317074" y="1048825"/>
                  <a:pt x="2958229" y="1115235"/>
                </a:cubicBezTo>
                <a:cubicBezTo>
                  <a:pt x="2599384" y="1181645"/>
                  <a:pt x="2572795" y="1040160"/>
                  <a:pt x="2307924" y="1115235"/>
                </a:cubicBezTo>
                <a:cubicBezTo>
                  <a:pt x="2043054" y="1190310"/>
                  <a:pt x="1966209" y="1064557"/>
                  <a:pt x="1657619" y="1115235"/>
                </a:cubicBezTo>
                <a:cubicBezTo>
                  <a:pt x="1349030" y="1165913"/>
                  <a:pt x="1265424" y="1079026"/>
                  <a:pt x="1007314" y="1115235"/>
                </a:cubicBezTo>
                <a:cubicBezTo>
                  <a:pt x="749205" y="1151444"/>
                  <a:pt x="558213" y="1033775"/>
                  <a:pt x="185876" y="1115235"/>
                </a:cubicBezTo>
                <a:cubicBezTo>
                  <a:pt x="111575" y="1112500"/>
                  <a:pt x="13136" y="1020427"/>
                  <a:pt x="0" y="929359"/>
                </a:cubicBezTo>
                <a:cubicBezTo>
                  <a:pt x="-15129" y="838348"/>
                  <a:pt x="877" y="707251"/>
                  <a:pt x="0" y="565052"/>
                </a:cubicBezTo>
                <a:cubicBezTo>
                  <a:pt x="-877" y="422853"/>
                  <a:pt x="2030" y="313560"/>
                  <a:pt x="0" y="185876"/>
                </a:cubicBezTo>
                <a:close/>
              </a:path>
              <a:path w="8357955" h="1115235" stroke="0" extrusionOk="0">
                <a:moveTo>
                  <a:pt x="0" y="185876"/>
                </a:moveTo>
                <a:cubicBezTo>
                  <a:pt x="-806" y="87136"/>
                  <a:pt x="94545" y="-2450"/>
                  <a:pt x="185876" y="0"/>
                </a:cubicBezTo>
                <a:cubicBezTo>
                  <a:pt x="414573" y="-41460"/>
                  <a:pt x="519795" y="10610"/>
                  <a:pt x="756319" y="0"/>
                </a:cubicBezTo>
                <a:cubicBezTo>
                  <a:pt x="992843" y="-10610"/>
                  <a:pt x="1257885" y="34521"/>
                  <a:pt x="1486486" y="0"/>
                </a:cubicBezTo>
                <a:cubicBezTo>
                  <a:pt x="1715087" y="-34521"/>
                  <a:pt x="2059418" y="20994"/>
                  <a:pt x="2216653" y="0"/>
                </a:cubicBezTo>
                <a:cubicBezTo>
                  <a:pt x="2373888" y="-20994"/>
                  <a:pt x="2654239" y="65531"/>
                  <a:pt x="2787096" y="0"/>
                </a:cubicBezTo>
                <a:cubicBezTo>
                  <a:pt x="2919953" y="-65531"/>
                  <a:pt x="3060823" y="41132"/>
                  <a:pt x="3197815" y="0"/>
                </a:cubicBezTo>
                <a:cubicBezTo>
                  <a:pt x="3334807" y="-41132"/>
                  <a:pt x="3639592" y="73691"/>
                  <a:pt x="3927983" y="0"/>
                </a:cubicBezTo>
                <a:cubicBezTo>
                  <a:pt x="4216374" y="-73691"/>
                  <a:pt x="4225148" y="55102"/>
                  <a:pt x="4418564" y="0"/>
                </a:cubicBezTo>
                <a:cubicBezTo>
                  <a:pt x="4611980" y="-55102"/>
                  <a:pt x="4782483" y="25823"/>
                  <a:pt x="4989007" y="0"/>
                </a:cubicBezTo>
                <a:cubicBezTo>
                  <a:pt x="5195531" y="-25823"/>
                  <a:pt x="5417189" y="55461"/>
                  <a:pt x="5639312" y="0"/>
                </a:cubicBezTo>
                <a:cubicBezTo>
                  <a:pt x="5861436" y="-55461"/>
                  <a:pt x="6134471" y="11174"/>
                  <a:pt x="6289617" y="0"/>
                </a:cubicBezTo>
                <a:cubicBezTo>
                  <a:pt x="6444763" y="-11174"/>
                  <a:pt x="6718307" y="59659"/>
                  <a:pt x="6939922" y="0"/>
                </a:cubicBezTo>
                <a:cubicBezTo>
                  <a:pt x="7161538" y="-59659"/>
                  <a:pt x="7461686" y="58793"/>
                  <a:pt x="7670089" y="0"/>
                </a:cubicBezTo>
                <a:cubicBezTo>
                  <a:pt x="7878492" y="-58793"/>
                  <a:pt x="8022241" y="2014"/>
                  <a:pt x="8172079" y="0"/>
                </a:cubicBezTo>
                <a:cubicBezTo>
                  <a:pt x="8287417" y="22276"/>
                  <a:pt x="8347198" y="104188"/>
                  <a:pt x="8357955" y="185876"/>
                </a:cubicBezTo>
                <a:cubicBezTo>
                  <a:pt x="8396470" y="261002"/>
                  <a:pt x="8324065" y="405764"/>
                  <a:pt x="8357955" y="535313"/>
                </a:cubicBezTo>
                <a:cubicBezTo>
                  <a:pt x="8391845" y="664862"/>
                  <a:pt x="8352369" y="815857"/>
                  <a:pt x="8357955" y="929359"/>
                </a:cubicBezTo>
                <a:cubicBezTo>
                  <a:pt x="8344508" y="1035022"/>
                  <a:pt x="8286158" y="1103836"/>
                  <a:pt x="8172079" y="1115235"/>
                </a:cubicBezTo>
                <a:cubicBezTo>
                  <a:pt x="8062007" y="1118289"/>
                  <a:pt x="7997410" y="1108207"/>
                  <a:pt x="7841222" y="1115235"/>
                </a:cubicBezTo>
                <a:cubicBezTo>
                  <a:pt x="7685034" y="1122263"/>
                  <a:pt x="7629194" y="1071654"/>
                  <a:pt x="7430503" y="1115235"/>
                </a:cubicBezTo>
                <a:cubicBezTo>
                  <a:pt x="7231812" y="1158816"/>
                  <a:pt x="6974646" y="1071094"/>
                  <a:pt x="6860060" y="1115235"/>
                </a:cubicBezTo>
                <a:cubicBezTo>
                  <a:pt x="6745474" y="1159376"/>
                  <a:pt x="6362292" y="1049953"/>
                  <a:pt x="6129893" y="1115235"/>
                </a:cubicBezTo>
                <a:cubicBezTo>
                  <a:pt x="5897494" y="1180517"/>
                  <a:pt x="5548090" y="1089615"/>
                  <a:pt x="5399726" y="1115235"/>
                </a:cubicBezTo>
                <a:cubicBezTo>
                  <a:pt x="5251362" y="1140855"/>
                  <a:pt x="5108690" y="1078605"/>
                  <a:pt x="4989007" y="1115235"/>
                </a:cubicBezTo>
                <a:cubicBezTo>
                  <a:pt x="4869324" y="1151865"/>
                  <a:pt x="4518171" y="1051536"/>
                  <a:pt x="4338702" y="1115235"/>
                </a:cubicBezTo>
                <a:cubicBezTo>
                  <a:pt x="4159233" y="1178934"/>
                  <a:pt x="4139608" y="1110150"/>
                  <a:pt x="4007845" y="1115235"/>
                </a:cubicBezTo>
                <a:cubicBezTo>
                  <a:pt x="3876082" y="1120320"/>
                  <a:pt x="3661533" y="1106963"/>
                  <a:pt x="3517264" y="1115235"/>
                </a:cubicBezTo>
                <a:cubicBezTo>
                  <a:pt x="3372995" y="1123507"/>
                  <a:pt x="3223726" y="1097033"/>
                  <a:pt x="2946820" y="1115235"/>
                </a:cubicBezTo>
                <a:cubicBezTo>
                  <a:pt x="2669914" y="1133437"/>
                  <a:pt x="2532393" y="1077349"/>
                  <a:pt x="2376377" y="1115235"/>
                </a:cubicBezTo>
                <a:cubicBezTo>
                  <a:pt x="2220361" y="1153121"/>
                  <a:pt x="2110470" y="1067783"/>
                  <a:pt x="1965658" y="1115235"/>
                </a:cubicBezTo>
                <a:cubicBezTo>
                  <a:pt x="1820846" y="1162687"/>
                  <a:pt x="1590320" y="1057480"/>
                  <a:pt x="1315353" y="1115235"/>
                </a:cubicBezTo>
                <a:cubicBezTo>
                  <a:pt x="1040386" y="1172990"/>
                  <a:pt x="1098528" y="1079158"/>
                  <a:pt x="984496" y="1115235"/>
                </a:cubicBezTo>
                <a:cubicBezTo>
                  <a:pt x="870464" y="1151312"/>
                  <a:pt x="572737" y="1045298"/>
                  <a:pt x="185876" y="1115235"/>
                </a:cubicBezTo>
                <a:cubicBezTo>
                  <a:pt x="97757" y="1115456"/>
                  <a:pt x="-25312" y="1043335"/>
                  <a:pt x="0" y="929359"/>
                </a:cubicBezTo>
                <a:cubicBezTo>
                  <a:pt x="-41378" y="820810"/>
                  <a:pt x="8270" y="720162"/>
                  <a:pt x="0" y="550183"/>
                </a:cubicBezTo>
                <a:cubicBezTo>
                  <a:pt x="-8270" y="380204"/>
                  <a:pt x="34093" y="338950"/>
                  <a:pt x="0" y="1858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4073095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Moment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101 thanh tuyen">
            <a:extLst>
              <a:ext uri="{FF2B5EF4-FFF2-40B4-BE49-F238E27FC236}">
                <a16:creationId xmlns:a16="http://schemas.microsoft.com/office/drawing/2014/main" id="{C19BB364-0785-E624-0402-037ACAD9023C}"/>
              </a:ext>
            </a:extLst>
          </p:cNvPr>
          <p:cNvSpPr txBox="1"/>
          <p:nvPr/>
        </p:nvSpPr>
        <p:spPr>
          <a:xfrm>
            <a:off x="1725374" y="2100330"/>
            <a:ext cx="3766115" cy="954107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101 thanh tuyen">
            <a:extLst>
              <a:ext uri="{FF2B5EF4-FFF2-40B4-BE49-F238E27FC236}">
                <a16:creationId xmlns:a16="http://schemas.microsoft.com/office/drawing/2014/main" id="{B3A55F23-4690-B3B7-D42C-0F16130F7D55}"/>
              </a:ext>
            </a:extLst>
          </p:cNvPr>
          <p:cNvSpPr txBox="1"/>
          <p:nvPr/>
        </p:nvSpPr>
        <p:spPr>
          <a:xfrm>
            <a:off x="1744107" y="4385513"/>
            <a:ext cx="3766114" cy="523220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101 thanh tuyen">
            <a:extLst>
              <a:ext uri="{FF2B5EF4-FFF2-40B4-BE49-F238E27FC236}">
                <a16:creationId xmlns:a16="http://schemas.microsoft.com/office/drawing/2014/main" id="{7BAD8EE0-B1B7-AF48-2EA2-6D501F49E016}"/>
              </a:ext>
            </a:extLst>
          </p:cNvPr>
          <p:cNvSpPr txBox="1"/>
          <p:nvPr/>
        </p:nvSpPr>
        <p:spPr>
          <a:xfrm>
            <a:off x="7614908" y="2100329"/>
            <a:ext cx="3766114" cy="954107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101 thanh tuyen">
            <a:extLst>
              <a:ext uri="{FF2B5EF4-FFF2-40B4-BE49-F238E27FC236}">
                <a16:creationId xmlns:a16="http://schemas.microsoft.com/office/drawing/2014/main" id="{827962A7-0796-01A2-EF07-2A6A0C33C592}"/>
              </a:ext>
            </a:extLst>
          </p:cNvPr>
          <p:cNvSpPr txBox="1"/>
          <p:nvPr/>
        </p:nvSpPr>
        <p:spPr>
          <a:xfrm>
            <a:off x="7600849" y="4111215"/>
            <a:ext cx="3780173" cy="954107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466;p39" descr="101 thanh tuyen">
            <a:extLst>
              <a:ext uri="{FF2B5EF4-FFF2-40B4-BE49-F238E27FC236}">
                <a16:creationId xmlns:a16="http://schemas.microsoft.com/office/drawing/2014/main" id="{41DDA53D-A620-5A60-F58D-94D01B6B8DFD}"/>
              </a:ext>
            </a:extLst>
          </p:cNvPr>
          <p:cNvSpPr/>
          <p:nvPr/>
        </p:nvSpPr>
        <p:spPr>
          <a:xfrm>
            <a:off x="810978" y="2273094"/>
            <a:ext cx="914397" cy="60858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3" name="Google Shape;463;p39" descr="101 thanh tuyen">
            <a:extLst>
              <a:ext uri="{FF2B5EF4-FFF2-40B4-BE49-F238E27FC236}">
                <a16:creationId xmlns:a16="http://schemas.microsoft.com/office/drawing/2014/main" id="{7B2D0190-640D-6354-C8C9-8B3F3372790C}"/>
              </a:ext>
            </a:extLst>
          </p:cNvPr>
          <p:cNvSpPr/>
          <p:nvPr/>
        </p:nvSpPr>
        <p:spPr>
          <a:xfrm>
            <a:off x="810977" y="4366232"/>
            <a:ext cx="914397" cy="561783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B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4" name="Google Shape;466;p39" descr="101 thanh tuyen">
            <a:extLst>
              <a:ext uri="{FF2B5EF4-FFF2-40B4-BE49-F238E27FC236}">
                <a16:creationId xmlns:a16="http://schemas.microsoft.com/office/drawing/2014/main" id="{FD1D9555-4587-CA3F-D32A-C4C8D4823B4B}"/>
              </a:ext>
            </a:extLst>
          </p:cNvPr>
          <p:cNvSpPr/>
          <p:nvPr/>
        </p:nvSpPr>
        <p:spPr>
          <a:xfrm>
            <a:off x="6690679" y="2236881"/>
            <a:ext cx="914397" cy="518373"/>
          </a:xfrm>
          <a:prstGeom prst="homePlate">
            <a:avLst>
              <a:gd name="adj" fmla="val 32030"/>
            </a:avLst>
          </a:prstGeom>
          <a:solidFill>
            <a:srgbClr val="E5B566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C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5" name="Google Shape;463;p39" descr="101 thanh tuyen">
            <a:extLst>
              <a:ext uri="{FF2B5EF4-FFF2-40B4-BE49-F238E27FC236}">
                <a16:creationId xmlns:a16="http://schemas.microsoft.com/office/drawing/2014/main" id="{49C19254-420A-078C-70AE-8160754F7CF3}"/>
              </a:ext>
            </a:extLst>
          </p:cNvPr>
          <p:cNvSpPr/>
          <p:nvPr/>
        </p:nvSpPr>
        <p:spPr>
          <a:xfrm>
            <a:off x="6676620" y="4306003"/>
            <a:ext cx="914397" cy="564532"/>
          </a:xfrm>
          <a:prstGeom prst="homePlate">
            <a:avLst>
              <a:gd name="adj" fmla="val 32030"/>
            </a:avLst>
          </a:prstGeom>
          <a:solidFill>
            <a:srgbClr val="7030A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D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" name="Google Shape;466;p39" descr="101 thanh tuyen">
            <a:extLst>
              <a:ext uri="{FF2B5EF4-FFF2-40B4-BE49-F238E27FC236}">
                <a16:creationId xmlns:a16="http://schemas.microsoft.com/office/drawing/2014/main" id="{2F1ECAC1-A3E1-8020-4FA6-F7F7B8167C8E}"/>
              </a:ext>
            </a:extLst>
          </p:cNvPr>
          <p:cNvSpPr/>
          <p:nvPr/>
        </p:nvSpPr>
        <p:spPr>
          <a:xfrm>
            <a:off x="801145" y="2267051"/>
            <a:ext cx="914397" cy="60858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6" name="Google Shape;463;p39" descr="101 thanh tuyen">
            <a:extLst>
              <a:ext uri="{FF2B5EF4-FFF2-40B4-BE49-F238E27FC236}">
                <a16:creationId xmlns:a16="http://schemas.microsoft.com/office/drawing/2014/main" id="{A0533D87-E0F7-C213-B4BA-831481C896C0}"/>
              </a:ext>
            </a:extLst>
          </p:cNvPr>
          <p:cNvSpPr/>
          <p:nvPr/>
        </p:nvSpPr>
        <p:spPr>
          <a:xfrm>
            <a:off x="809427" y="4360189"/>
            <a:ext cx="914397" cy="561783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B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8" name="Google Shape;463;p39" descr="101 thanh tuyen">
            <a:extLst>
              <a:ext uri="{FF2B5EF4-FFF2-40B4-BE49-F238E27FC236}">
                <a16:creationId xmlns:a16="http://schemas.microsoft.com/office/drawing/2014/main" id="{E353C62B-3406-B237-2F3D-A6DF066D960F}"/>
              </a:ext>
            </a:extLst>
          </p:cNvPr>
          <p:cNvSpPr/>
          <p:nvPr/>
        </p:nvSpPr>
        <p:spPr>
          <a:xfrm>
            <a:off x="6676620" y="4306002"/>
            <a:ext cx="914397" cy="564532"/>
          </a:xfrm>
          <a:prstGeom prst="homePlate">
            <a:avLst>
              <a:gd name="adj" fmla="val 32030"/>
            </a:avLst>
          </a:prstGeom>
          <a:solidFill>
            <a:srgbClr val="7030A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D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Google Shape;466;p39" descr="101 thanh tuyen">
            <a:extLst>
              <a:ext uri="{FF2B5EF4-FFF2-40B4-BE49-F238E27FC236}">
                <a16:creationId xmlns:a16="http://schemas.microsoft.com/office/drawing/2014/main" id="{7BBE218C-E80E-02E3-FB4B-2FCC87FB3D5E}"/>
              </a:ext>
            </a:extLst>
          </p:cNvPr>
          <p:cNvSpPr/>
          <p:nvPr/>
        </p:nvSpPr>
        <p:spPr>
          <a:xfrm>
            <a:off x="6700513" y="2233026"/>
            <a:ext cx="914397" cy="518373"/>
          </a:xfrm>
          <a:prstGeom prst="homePlate">
            <a:avLst>
              <a:gd name="adj" fmla="val 32030"/>
            </a:avLst>
          </a:prstGeom>
          <a:solidFill>
            <a:srgbClr val="92D0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C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pic>
        <p:nvPicPr>
          <p:cNvPr id="1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5265FF-81C8-E642-3C45-2C6611F14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0004" y="2233025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7C7E013-5B9D-1B07-4F82-1804FB2109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6048" y="2233026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70CBB19-0B62-358F-7DBC-2084B72ECE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0654" y="4434609"/>
            <a:ext cx="487363" cy="487363"/>
          </a:xfrm>
          <a:prstGeom prst="rect">
            <a:avLst/>
          </a:prstGeom>
        </p:spPr>
      </p:pic>
      <p:pic>
        <p:nvPicPr>
          <p:cNvPr id="2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7CFB89D-3CEF-1DA3-7422-68807A85E3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731" y="4344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8005107" y="5043344"/>
            <a:ext cx="448380" cy="563918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1D64DBD5-9B1C-8505-8595-946D5DC07B39}"/>
              </a:ext>
            </a:extLst>
          </p:cNvPr>
          <p:cNvSpPr/>
          <p:nvPr/>
        </p:nvSpPr>
        <p:spPr>
          <a:xfrm>
            <a:off x="2224617" y="298536"/>
            <a:ext cx="811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2. ĐỊNH LUẬT BẢO TOÀN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14BE-E06C-DAD3-7307-E03AA0C66317}"/>
              </a:ext>
            </a:extLst>
          </p:cNvPr>
          <p:cNvSpPr txBox="1"/>
          <p:nvPr/>
        </p:nvSpPr>
        <p:spPr>
          <a:xfrm>
            <a:off x="413656" y="874255"/>
            <a:ext cx="1125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Minh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3C5B7-0699-7249-23E1-CE6B1BFD5B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10" b="3731"/>
          <a:stretch/>
        </p:blipFill>
        <p:spPr>
          <a:xfrm>
            <a:off x="0" y="1622322"/>
            <a:ext cx="12192000" cy="4984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8E469D-CFF3-5F4F-0C12-A19BFC5B589C}"/>
                  </a:ext>
                </a:extLst>
              </p:cNvPr>
              <p:cNvSpPr txBox="1"/>
              <p:nvPr/>
            </p:nvSpPr>
            <p:spPr>
              <a:xfrm>
                <a:off x="5683045" y="3368638"/>
                <a:ext cx="63909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Cơ năng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Điện năng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Quang năng </a:t>
                </a:r>
                <a:endPara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8E469D-CFF3-5F4F-0C12-A19BFC5B5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045" y="3368638"/>
                <a:ext cx="6390968" cy="523220"/>
              </a:xfrm>
              <a:prstGeom prst="rect">
                <a:avLst/>
              </a:prstGeom>
              <a:blipFill>
                <a:blip r:embed="rId6"/>
                <a:stretch>
                  <a:fillRect l="-2002" t="-16471" r="-95" b="-3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3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1D64DBD5-9B1C-8505-8595-946D5DC07B39}"/>
              </a:ext>
            </a:extLst>
          </p:cNvPr>
          <p:cNvSpPr/>
          <p:nvPr/>
        </p:nvSpPr>
        <p:spPr>
          <a:xfrm>
            <a:off x="2224617" y="298536"/>
            <a:ext cx="811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2. ĐỊNH LUẬT BẢO TOÀN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714BE-E06C-DAD3-7307-E03AA0C66317}"/>
              </a:ext>
            </a:extLst>
          </p:cNvPr>
          <p:cNvSpPr txBox="1"/>
          <p:nvPr/>
        </p:nvSpPr>
        <p:spPr>
          <a:xfrm>
            <a:off x="413656" y="874255"/>
            <a:ext cx="1125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Minh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E89FF6A-CFAC-F619-D83C-7BA4D1688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2" y="1877961"/>
            <a:ext cx="11259676" cy="446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57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5">
            <a:extLst>
              <a:ext uri="{FF2B5EF4-FFF2-40B4-BE49-F238E27FC236}">
                <a16:creationId xmlns:a16="http://schemas.microsoft.com/office/drawing/2014/main" id="{4AA70616-BEE5-E4C4-ED55-55622645ADB3}"/>
              </a:ext>
            </a:extLst>
          </p:cNvPr>
          <p:cNvSpPr/>
          <p:nvPr/>
        </p:nvSpPr>
        <p:spPr>
          <a:xfrm>
            <a:off x="2036175" y="136095"/>
            <a:ext cx="8119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32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2. ĐỊNH LUẬT BẢO TOÀN NĂNG LƯỢNG</a:t>
            </a:r>
            <a:endParaRPr lang="zh-CN" altLang="en-US" sz="32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476A15-EFB7-F26B-FFE3-6A5366A9A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621" y="2968509"/>
            <a:ext cx="6096000" cy="270714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8184D19-976E-4D1B-9802-2A91A79D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9" y="872745"/>
            <a:ext cx="11697929" cy="1325563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15.7)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pic>
        <p:nvPicPr>
          <p:cNvPr id="4" name="Picture 3" descr="Diagram, map&#10;&#10;Description automatically generated with medium confidence">
            <a:extLst>
              <a:ext uri="{FF2B5EF4-FFF2-40B4-BE49-F238E27FC236}">
                <a16:creationId xmlns:a16="http://schemas.microsoft.com/office/drawing/2014/main" id="{2A46074E-D45A-3518-5E41-0C4E00D80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5627"/>
            <a:ext cx="5657290" cy="35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CB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99812" y="619373"/>
            <a:ext cx="2592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4000" b="1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CỦNG CỐ</a:t>
            </a:r>
            <a:endParaRPr lang="zh-CN" altLang="en-US" sz="4000" b="1" dirty="0">
              <a:solidFill>
                <a:srgbClr val="CB56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7615776" y="2133651"/>
            <a:ext cx="410624" cy="516433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2268555" y="4376568"/>
            <a:ext cx="777208" cy="754679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9810475">
            <a:off x="4333098" y="5988170"/>
            <a:ext cx="337215" cy="327440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6200000">
            <a:off x="9239334" y="4161569"/>
            <a:ext cx="402711" cy="391037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8381" y="325163"/>
            <a:ext cx="1140051" cy="1408298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354978" y="1733461"/>
            <a:ext cx="5667250" cy="3912281"/>
            <a:chOff x="1223292" y="1873446"/>
            <a:chExt cx="3491210" cy="3429779"/>
          </a:xfrm>
        </p:grpSpPr>
        <p:grpSp>
          <p:nvGrpSpPr>
            <p:cNvPr id="39" name="组合 38"/>
            <p:cNvGrpSpPr/>
            <p:nvPr/>
          </p:nvGrpSpPr>
          <p:grpSpPr>
            <a:xfrm>
              <a:off x="1223292" y="1873446"/>
              <a:ext cx="3491210" cy="3429779"/>
              <a:chOff x="1223292" y="1873446"/>
              <a:chExt cx="3491210" cy="3429779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223292" y="1873446"/>
                <a:ext cx="3491210" cy="3429779"/>
                <a:chOff x="1223292" y="1873446"/>
                <a:chExt cx="3491210" cy="3429779"/>
              </a:xfrm>
            </p:grpSpPr>
            <p:sp>
              <p:nvSpPr>
                <p:cNvPr id="45" name="矩形 44"/>
                <p:cNvSpPr/>
                <p:nvPr/>
              </p:nvSpPr>
              <p:spPr>
                <a:xfrm>
                  <a:off x="1456077" y="2044800"/>
                  <a:ext cx="3258425" cy="3258425"/>
                </a:xfrm>
                <a:prstGeom prst="rect">
                  <a:avLst/>
                </a:prstGeom>
                <a:solidFill>
                  <a:srgbClr val="CB54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1611086" y="2170585"/>
                  <a:ext cx="2975428" cy="301997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1223292" y="1873446"/>
                  <a:ext cx="754349" cy="754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sp>
            <p:nvSpPr>
              <p:cNvPr id="43" name="矩形 42"/>
              <p:cNvSpPr/>
              <p:nvPr/>
            </p:nvSpPr>
            <p:spPr>
              <a:xfrm>
                <a:off x="2009681" y="2258218"/>
                <a:ext cx="2576833" cy="727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Định</a:t>
                </a:r>
                <a:r>
                  <a:rPr lang="en-US" altLang="zh-CN" sz="2400" b="1" dirty="0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luật</a:t>
                </a:r>
                <a:r>
                  <a:rPr lang="en-US" altLang="zh-CN" sz="2400" b="1" dirty="0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bảo</a:t>
                </a:r>
                <a:r>
                  <a:rPr lang="en-US" altLang="zh-CN" sz="2400" b="1" dirty="0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toàn</a:t>
                </a:r>
                <a:r>
                  <a:rPr lang="en-US" altLang="zh-CN" sz="2400" b="1" dirty="0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năng</a:t>
                </a:r>
                <a:r>
                  <a:rPr lang="en-US" altLang="zh-CN" sz="2400" b="1" dirty="0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lượng</a:t>
                </a:r>
                <a:endParaRPr lang="zh-CN" altLang="en-US" sz="2400" dirty="0">
                  <a:solidFill>
                    <a:srgbClr val="FDEF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1651070" y="3372625"/>
                <a:ext cx="2947222" cy="419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altLang="zh-CN" sz="16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286402" y="1961298"/>
              <a:ext cx="662211" cy="56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CB5442"/>
                  </a:solidFill>
                  <a:latin typeface="Times New Roman" panose="02020603050405020304" pitchFamily="18" charset="0"/>
                  <a:ea typeface="义启小魏楷" panose="02010601030101010101" pitchFamily="2" charset="-128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solidFill>
                  <a:srgbClr val="CB5442"/>
                </a:solidFill>
                <a:latin typeface="Times New Roman" panose="02020603050405020304" pitchFamily="18" charset="0"/>
                <a:ea typeface="义启小魏楷" panose="0201060103010101010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7185841" y="5522132"/>
            <a:ext cx="901551" cy="680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10560776" y="3091543"/>
            <a:ext cx="595256" cy="449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FB7E6-CC9F-42CC-EBAF-4D8F2D684C7E}"/>
              </a:ext>
            </a:extLst>
          </p:cNvPr>
          <p:cNvSpPr txBox="1"/>
          <p:nvPr/>
        </p:nvSpPr>
        <p:spPr>
          <a:xfrm>
            <a:off x="6096000" y="2746722"/>
            <a:ext cx="45423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组合 37">
            <a:extLst>
              <a:ext uri="{FF2B5EF4-FFF2-40B4-BE49-F238E27FC236}">
                <a16:creationId xmlns:a16="http://schemas.microsoft.com/office/drawing/2014/main" id="{D750A304-D2C8-626A-C505-5FE375D6B651}"/>
              </a:ext>
            </a:extLst>
          </p:cNvPr>
          <p:cNvGrpSpPr/>
          <p:nvPr/>
        </p:nvGrpSpPr>
        <p:grpSpPr>
          <a:xfrm>
            <a:off x="523423" y="1736767"/>
            <a:ext cx="4752691" cy="3908975"/>
            <a:chOff x="1223292" y="1873446"/>
            <a:chExt cx="3491210" cy="3429779"/>
          </a:xfrm>
        </p:grpSpPr>
        <p:grpSp>
          <p:nvGrpSpPr>
            <p:cNvPr id="17" name="组合 38">
              <a:extLst>
                <a:ext uri="{FF2B5EF4-FFF2-40B4-BE49-F238E27FC236}">
                  <a16:creationId xmlns:a16="http://schemas.microsoft.com/office/drawing/2014/main" id="{28353931-9589-8379-FF66-9E7BA95747D1}"/>
                </a:ext>
              </a:extLst>
            </p:cNvPr>
            <p:cNvGrpSpPr/>
            <p:nvPr/>
          </p:nvGrpSpPr>
          <p:grpSpPr>
            <a:xfrm>
              <a:off x="1223292" y="1873446"/>
              <a:ext cx="3491210" cy="3429779"/>
              <a:chOff x="1223292" y="1873446"/>
              <a:chExt cx="3491210" cy="3429779"/>
            </a:xfrm>
          </p:grpSpPr>
          <p:grpSp>
            <p:nvGrpSpPr>
              <p:cNvPr id="19" name="组合 40">
                <a:extLst>
                  <a:ext uri="{FF2B5EF4-FFF2-40B4-BE49-F238E27FC236}">
                    <a16:creationId xmlns:a16="http://schemas.microsoft.com/office/drawing/2014/main" id="{87466E17-3CD8-8AB0-4277-1C57FD708ADC}"/>
                  </a:ext>
                </a:extLst>
              </p:cNvPr>
              <p:cNvGrpSpPr/>
              <p:nvPr/>
            </p:nvGrpSpPr>
            <p:grpSpPr>
              <a:xfrm>
                <a:off x="1223292" y="1873446"/>
                <a:ext cx="3491210" cy="3429779"/>
                <a:chOff x="1223292" y="1873446"/>
                <a:chExt cx="3491210" cy="3429779"/>
              </a:xfrm>
            </p:grpSpPr>
            <p:sp>
              <p:nvSpPr>
                <p:cNvPr id="28" name="矩形 44">
                  <a:extLst>
                    <a:ext uri="{FF2B5EF4-FFF2-40B4-BE49-F238E27FC236}">
                      <a16:creationId xmlns:a16="http://schemas.microsoft.com/office/drawing/2014/main" id="{A4F6C817-7D55-E95E-9C5E-F62ED4E0FB30}"/>
                    </a:ext>
                  </a:extLst>
                </p:cNvPr>
                <p:cNvSpPr/>
                <p:nvPr/>
              </p:nvSpPr>
              <p:spPr>
                <a:xfrm>
                  <a:off x="1456077" y="2044800"/>
                  <a:ext cx="3258425" cy="3258425"/>
                </a:xfrm>
                <a:prstGeom prst="rect">
                  <a:avLst/>
                </a:prstGeom>
                <a:solidFill>
                  <a:srgbClr val="CB54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29" name="矩形 45">
                  <a:extLst>
                    <a:ext uri="{FF2B5EF4-FFF2-40B4-BE49-F238E27FC236}">
                      <a16:creationId xmlns:a16="http://schemas.microsoft.com/office/drawing/2014/main" id="{EEDA628D-CC8D-3926-6CAA-DF233B16AC77}"/>
                    </a:ext>
                  </a:extLst>
                </p:cNvPr>
                <p:cNvSpPr/>
                <p:nvPr/>
              </p:nvSpPr>
              <p:spPr>
                <a:xfrm>
                  <a:off x="1611086" y="2170585"/>
                  <a:ext cx="2975428" cy="301997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30" name="矩形 46">
                  <a:extLst>
                    <a:ext uri="{FF2B5EF4-FFF2-40B4-BE49-F238E27FC236}">
                      <a16:creationId xmlns:a16="http://schemas.microsoft.com/office/drawing/2014/main" id="{E97042F9-6CB3-0EAF-9B66-D843AC57F5D4}"/>
                    </a:ext>
                  </a:extLst>
                </p:cNvPr>
                <p:cNvSpPr/>
                <p:nvPr/>
              </p:nvSpPr>
              <p:spPr>
                <a:xfrm>
                  <a:off x="1223292" y="1873446"/>
                  <a:ext cx="754349" cy="754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sp>
            <p:nvSpPr>
              <p:cNvPr id="24" name="矩形 42">
                <a:extLst>
                  <a:ext uri="{FF2B5EF4-FFF2-40B4-BE49-F238E27FC236}">
                    <a16:creationId xmlns:a16="http://schemas.microsoft.com/office/drawing/2014/main" id="{861DBC6F-8A28-C770-CDE1-02D37B632361}"/>
                  </a:ext>
                </a:extLst>
              </p:cNvPr>
              <p:cNvSpPr/>
              <p:nvPr/>
            </p:nvSpPr>
            <p:spPr>
              <a:xfrm>
                <a:off x="2009681" y="2258218"/>
                <a:ext cx="2576833" cy="405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Năng</a:t>
                </a:r>
                <a:r>
                  <a:rPr lang="en-US" altLang="zh-CN" sz="2400" b="1" dirty="0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err="1">
                    <a:solidFill>
                      <a:srgbClr val="FDEF00"/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lượng</a:t>
                </a:r>
                <a:endParaRPr lang="zh-CN" altLang="en-US" sz="2400" dirty="0">
                  <a:solidFill>
                    <a:srgbClr val="FDEF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矩形 43">
                <a:extLst>
                  <a:ext uri="{FF2B5EF4-FFF2-40B4-BE49-F238E27FC236}">
                    <a16:creationId xmlns:a16="http://schemas.microsoft.com/office/drawing/2014/main" id="{7C35D18E-B768-CF35-4084-ED5BB5019918}"/>
                  </a:ext>
                </a:extLst>
              </p:cNvPr>
              <p:cNvSpPr/>
              <p:nvPr/>
            </p:nvSpPr>
            <p:spPr>
              <a:xfrm>
                <a:off x="1651070" y="3372625"/>
                <a:ext cx="2947222" cy="419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altLang="zh-CN" sz="16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" name="文本框 39">
              <a:extLst>
                <a:ext uri="{FF2B5EF4-FFF2-40B4-BE49-F238E27FC236}">
                  <a16:creationId xmlns:a16="http://schemas.microsoft.com/office/drawing/2014/main" id="{0AB05B0A-87AA-7139-144F-C2658DBE92BC}"/>
                </a:ext>
              </a:extLst>
            </p:cNvPr>
            <p:cNvSpPr txBox="1"/>
            <p:nvPr/>
          </p:nvSpPr>
          <p:spPr>
            <a:xfrm>
              <a:off x="1286402" y="1961298"/>
              <a:ext cx="662211" cy="51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CB5442"/>
                  </a:solidFill>
                  <a:latin typeface="Times New Roman" panose="02020603050405020304" pitchFamily="18" charset="0"/>
                  <a:ea typeface="义启小魏楷" panose="02010601030101010101" pitchFamily="2" charset="-128"/>
                  <a:cs typeface="Times New Roman" panose="02020603050405020304" pitchFamily="18" charset="0"/>
                </a:rPr>
                <a:t>1</a:t>
              </a:r>
              <a:endParaRPr lang="zh-CN" altLang="en-US" sz="3200" dirty="0">
                <a:solidFill>
                  <a:srgbClr val="CB5442"/>
                </a:solidFill>
                <a:latin typeface="Times New Roman" panose="02020603050405020304" pitchFamily="18" charset="0"/>
                <a:ea typeface="义启小魏楷" panose="0201060103010101010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415" y="4185228"/>
            <a:ext cx="2454432" cy="26957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DE101DB-3A7C-B49A-C2DC-6FAFC5FDF481}"/>
              </a:ext>
            </a:extLst>
          </p:cNvPr>
          <p:cNvSpPr txBox="1"/>
          <p:nvPr/>
        </p:nvSpPr>
        <p:spPr>
          <a:xfrm>
            <a:off x="1269641" y="2840653"/>
            <a:ext cx="4083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CB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86526" y="499889"/>
            <a:ext cx="34189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4400" b="1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rgbClr val="CB56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8381" y="325163"/>
            <a:ext cx="1140051" cy="140829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8549096" y="277687"/>
            <a:ext cx="2143813" cy="2658119"/>
            <a:chOff x="8620637" y="308429"/>
            <a:chExt cx="2143813" cy="265811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10" name="3" descr="101 thanh tuyen">
            <a:extLst>
              <a:ext uri="{FF2B5EF4-FFF2-40B4-BE49-F238E27FC236}">
                <a16:creationId xmlns:a16="http://schemas.microsoft.com/office/drawing/2014/main" id="{D985551A-F111-1692-C209-1C2950E5D784}"/>
              </a:ext>
            </a:extLst>
          </p:cNvPr>
          <p:cNvSpPr/>
          <p:nvPr/>
        </p:nvSpPr>
        <p:spPr>
          <a:xfrm>
            <a:off x="433804" y="1722819"/>
            <a:ext cx="1065198" cy="1828800"/>
          </a:xfrm>
          <a:custGeom>
            <a:avLst/>
            <a:gdLst>
              <a:gd name="connsiteX0" fmla="*/ 0 w 647700"/>
              <a:gd name="connsiteY0" fmla="*/ 0 h 1295400"/>
              <a:gd name="connsiteX1" fmla="*/ 647700 w 647700"/>
              <a:gd name="connsiteY1" fmla="*/ 647700 h 1295400"/>
              <a:gd name="connsiteX2" fmla="*/ 0 w 647700"/>
              <a:gd name="connsiteY2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1295400">
                <a:moveTo>
                  <a:pt x="0" y="0"/>
                </a:moveTo>
                <a:cubicBezTo>
                  <a:pt x="357715" y="0"/>
                  <a:pt x="647700" y="289985"/>
                  <a:pt x="647700" y="647700"/>
                </a:cubicBezTo>
                <a:cubicBezTo>
                  <a:pt x="647700" y="1005415"/>
                  <a:pt x="357715" y="1295400"/>
                  <a:pt x="0" y="1295400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1" name="hỏi 3" descr="101 thanh tuyen">
            <a:extLst>
              <a:ext uri="{FF2B5EF4-FFF2-40B4-BE49-F238E27FC236}">
                <a16:creationId xmlns:a16="http://schemas.microsoft.com/office/drawing/2014/main" id="{11E88861-7FA1-F4D9-5FCB-750CED2E585B}"/>
              </a:ext>
            </a:extLst>
          </p:cNvPr>
          <p:cNvGrpSpPr/>
          <p:nvPr/>
        </p:nvGrpSpPr>
        <p:grpSpPr>
          <a:xfrm>
            <a:off x="1499091" y="1746609"/>
            <a:ext cx="8208323" cy="1828799"/>
            <a:chOff x="-2095710" y="1523244"/>
            <a:chExt cx="9715689" cy="20395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A83299-3D4C-D69C-C691-9C015A46A330}"/>
                </a:ext>
              </a:extLst>
            </p:cNvPr>
            <p:cNvSpPr txBox="1"/>
            <p:nvPr/>
          </p:nvSpPr>
          <p:spPr>
            <a:xfrm>
              <a:off x="-2015754" y="1664628"/>
              <a:ext cx="9635733" cy="1201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2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9BC615-0FF6-7DA8-BEFB-3F0A76900F5C}"/>
                </a:ext>
              </a:extLst>
            </p:cNvPr>
            <p:cNvSpPr/>
            <p:nvPr/>
          </p:nvSpPr>
          <p:spPr>
            <a:xfrm>
              <a:off x="-2095710" y="1523244"/>
              <a:ext cx="79956" cy="203953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/>
            </a:p>
          </p:txBody>
        </p:sp>
      </p:grpSp>
      <p:sp>
        <p:nvSpPr>
          <p:cNvPr id="14" name="Rounded Rectangle 21" descr="101 thanh tuyen">
            <a:extLst>
              <a:ext uri="{FF2B5EF4-FFF2-40B4-BE49-F238E27FC236}">
                <a16:creationId xmlns:a16="http://schemas.microsoft.com/office/drawing/2014/main" id="{5138A75C-EBB7-6DAC-7CFA-DD9AFF784CC8}"/>
              </a:ext>
            </a:extLst>
          </p:cNvPr>
          <p:cNvSpPr/>
          <p:nvPr/>
        </p:nvSpPr>
        <p:spPr>
          <a:xfrm>
            <a:off x="2484586" y="3434451"/>
            <a:ext cx="2330655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24" descr="101 thanh tuyen">
            <a:extLst>
              <a:ext uri="{FF2B5EF4-FFF2-40B4-BE49-F238E27FC236}">
                <a16:creationId xmlns:a16="http://schemas.microsoft.com/office/drawing/2014/main" id="{61E50421-331A-3AE5-95AA-33AAFF8F5577}"/>
              </a:ext>
            </a:extLst>
          </p:cNvPr>
          <p:cNvSpPr/>
          <p:nvPr/>
        </p:nvSpPr>
        <p:spPr>
          <a:xfrm>
            <a:off x="7094929" y="3426892"/>
            <a:ext cx="2404915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Hoá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ounded Rectangle 30" descr="101 thanh tuyen">
            <a:extLst>
              <a:ext uri="{FF2B5EF4-FFF2-40B4-BE49-F238E27FC236}">
                <a16:creationId xmlns:a16="http://schemas.microsoft.com/office/drawing/2014/main" id="{0F17B415-410F-6329-C6A3-020A3A7702A3}"/>
              </a:ext>
            </a:extLst>
          </p:cNvPr>
          <p:cNvSpPr/>
          <p:nvPr/>
        </p:nvSpPr>
        <p:spPr>
          <a:xfrm>
            <a:off x="2484586" y="4731892"/>
            <a:ext cx="2681748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Nhiệt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ounded Rectangle 37" descr="101 thanh tuyen">
            <a:extLst>
              <a:ext uri="{FF2B5EF4-FFF2-40B4-BE49-F238E27FC236}">
                <a16:creationId xmlns:a16="http://schemas.microsoft.com/office/drawing/2014/main" id="{7FF09453-A2A5-822C-4C03-F82065C1E77F}"/>
              </a:ext>
            </a:extLst>
          </p:cNvPr>
          <p:cNvSpPr/>
          <p:nvPr/>
        </p:nvSpPr>
        <p:spPr>
          <a:xfrm>
            <a:off x="7094929" y="4731892"/>
            <a:ext cx="2841523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Nhiệt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AD4F1B-7210-22EF-F8EE-1E877C79B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9418" y="4869210"/>
            <a:ext cx="487363" cy="487363"/>
          </a:xfrm>
          <a:prstGeom prst="rect">
            <a:avLst/>
          </a:prstGeom>
        </p:spPr>
      </p:pic>
      <p:pic>
        <p:nvPicPr>
          <p:cNvPr id="4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70450045-63FD-4E42-17F5-49835F307D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0321" y="3548904"/>
            <a:ext cx="487363" cy="487363"/>
          </a:xfrm>
          <a:prstGeom prst="rect">
            <a:avLst/>
          </a:prstGeom>
        </p:spPr>
      </p:pic>
      <p:pic>
        <p:nvPicPr>
          <p:cNvPr id="5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02BACD38-7A25-A81F-EF4F-92827D29CD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6999" y="4869210"/>
            <a:ext cx="487363" cy="487363"/>
          </a:xfrm>
          <a:prstGeom prst="rect">
            <a:avLst/>
          </a:prstGeom>
        </p:spPr>
      </p:pic>
      <p:pic>
        <p:nvPicPr>
          <p:cNvPr id="7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35354CD4-BFDE-1E57-AC5F-E95305BFEE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4350" y="3434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278932"/>
            <a:ext cx="11364686" cy="6241143"/>
          </a:xfrm>
          <a:prstGeom prst="rect">
            <a:avLst/>
          </a:prstGeom>
          <a:noFill/>
          <a:ln w="38100">
            <a:solidFill>
              <a:srgbClr val="CB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86526" y="499889"/>
            <a:ext cx="34189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4400" b="1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rgbClr val="CB56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15" y="4165565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8381" y="325163"/>
            <a:ext cx="1140051" cy="140829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8549096" y="307184"/>
            <a:ext cx="2143813" cy="2658119"/>
            <a:chOff x="8620637" y="308429"/>
            <a:chExt cx="2143813" cy="265811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10" name="3" descr="101 thanh tuyen">
            <a:extLst>
              <a:ext uri="{FF2B5EF4-FFF2-40B4-BE49-F238E27FC236}">
                <a16:creationId xmlns:a16="http://schemas.microsoft.com/office/drawing/2014/main" id="{D985551A-F111-1692-C209-1C2950E5D784}"/>
              </a:ext>
            </a:extLst>
          </p:cNvPr>
          <p:cNvSpPr/>
          <p:nvPr/>
        </p:nvSpPr>
        <p:spPr>
          <a:xfrm>
            <a:off x="433804" y="1722819"/>
            <a:ext cx="1005840" cy="1828800"/>
          </a:xfrm>
          <a:custGeom>
            <a:avLst/>
            <a:gdLst>
              <a:gd name="connsiteX0" fmla="*/ 0 w 647700"/>
              <a:gd name="connsiteY0" fmla="*/ 0 h 1295400"/>
              <a:gd name="connsiteX1" fmla="*/ 647700 w 647700"/>
              <a:gd name="connsiteY1" fmla="*/ 647700 h 1295400"/>
              <a:gd name="connsiteX2" fmla="*/ 0 w 647700"/>
              <a:gd name="connsiteY2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1295400">
                <a:moveTo>
                  <a:pt x="0" y="0"/>
                </a:moveTo>
                <a:cubicBezTo>
                  <a:pt x="357715" y="0"/>
                  <a:pt x="647700" y="289985"/>
                  <a:pt x="647700" y="647700"/>
                </a:cubicBezTo>
                <a:cubicBezTo>
                  <a:pt x="647700" y="1005415"/>
                  <a:pt x="357715" y="1295400"/>
                  <a:pt x="0" y="1295400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Câu</a:t>
            </a:r>
            <a:r>
              <a:rPr lang="en-US" sz="3200" b="1" dirty="0"/>
              <a:t> 2</a:t>
            </a:r>
          </a:p>
        </p:txBody>
      </p:sp>
      <p:grpSp>
        <p:nvGrpSpPr>
          <p:cNvPr id="11" name="hỏi 3" descr="101 thanh tuyen">
            <a:extLst>
              <a:ext uri="{FF2B5EF4-FFF2-40B4-BE49-F238E27FC236}">
                <a16:creationId xmlns:a16="http://schemas.microsoft.com/office/drawing/2014/main" id="{11E88861-7FA1-F4D9-5FCB-750CED2E585B}"/>
              </a:ext>
            </a:extLst>
          </p:cNvPr>
          <p:cNvGrpSpPr/>
          <p:nvPr/>
        </p:nvGrpSpPr>
        <p:grpSpPr>
          <a:xfrm>
            <a:off x="1499091" y="1717112"/>
            <a:ext cx="10522356" cy="1828799"/>
            <a:chOff x="-2095710" y="1523244"/>
            <a:chExt cx="9715689" cy="20395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A83299-3D4C-D69C-C691-9C015A46A330}"/>
                </a:ext>
              </a:extLst>
            </p:cNvPr>
            <p:cNvSpPr txBox="1"/>
            <p:nvPr/>
          </p:nvSpPr>
          <p:spPr>
            <a:xfrm>
              <a:off x="-2015754" y="1664628"/>
              <a:ext cx="9635733" cy="65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  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9BC615-0FF6-7DA8-BEFB-3F0A76900F5C}"/>
                </a:ext>
              </a:extLst>
            </p:cNvPr>
            <p:cNvSpPr/>
            <p:nvPr/>
          </p:nvSpPr>
          <p:spPr>
            <a:xfrm>
              <a:off x="-2095710" y="1523244"/>
              <a:ext cx="79956" cy="203953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/>
            </a:p>
          </p:txBody>
        </p:sp>
      </p:grpSp>
      <p:sp>
        <p:nvSpPr>
          <p:cNvPr id="8" name="Rounded Rectangle 21" descr="101 thanh tuyen">
            <a:extLst>
              <a:ext uri="{FF2B5EF4-FFF2-40B4-BE49-F238E27FC236}">
                <a16:creationId xmlns:a16="http://schemas.microsoft.com/office/drawing/2014/main" id="{AFCA7B8A-DD9E-780F-650B-7D8FB5B975FE}"/>
              </a:ext>
            </a:extLst>
          </p:cNvPr>
          <p:cNvSpPr/>
          <p:nvPr/>
        </p:nvSpPr>
        <p:spPr>
          <a:xfrm>
            <a:off x="1738439" y="2776777"/>
            <a:ext cx="3590645" cy="5847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30" descr="101 thanh tuyen">
            <a:extLst>
              <a:ext uri="{FF2B5EF4-FFF2-40B4-BE49-F238E27FC236}">
                <a16:creationId xmlns:a16="http://schemas.microsoft.com/office/drawing/2014/main" id="{36A301F1-30C9-222E-D606-8940D2BA190B}"/>
              </a:ext>
            </a:extLst>
          </p:cNvPr>
          <p:cNvSpPr/>
          <p:nvPr/>
        </p:nvSpPr>
        <p:spPr>
          <a:xfrm>
            <a:off x="1671887" y="4590013"/>
            <a:ext cx="835929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37" descr="101 thanh tuyen">
            <a:extLst>
              <a:ext uri="{FF2B5EF4-FFF2-40B4-BE49-F238E27FC236}">
                <a16:creationId xmlns:a16="http://schemas.microsoft.com/office/drawing/2014/main" id="{203DC7EB-00E4-AA0B-7633-48152E749F09}"/>
              </a:ext>
            </a:extLst>
          </p:cNvPr>
          <p:cNvSpPr/>
          <p:nvPr/>
        </p:nvSpPr>
        <p:spPr>
          <a:xfrm>
            <a:off x="1671887" y="3727850"/>
            <a:ext cx="5429277" cy="5847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38" descr="101 thanh tuyen">
            <a:extLst>
              <a:ext uri="{FF2B5EF4-FFF2-40B4-BE49-F238E27FC236}">
                <a16:creationId xmlns:a16="http://schemas.microsoft.com/office/drawing/2014/main" id="{239ED348-E8EF-31A6-7138-B9011BDF1BC6}"/>
              </a:ext>
            </a:extLst>
          </p:cNvPr>
          <p:cNvSpPr/>
          <p:nvPr/>
        </p:nvSpPr>
        <p:spPr>
          <a:xfrm>
            <a:off x="1738439" y="5754750"/>
            <a:ext cx="3915109" cy="56088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F76D560E-1F82-E873-F31D-13F1A4AB8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32176" y="6032712"/>
            <a:ext cx="487363" cy="487363"/>
          </a:xfrm>
          <a:prstGeom prst="rect">
            <a:avLst/>
          </a:prstGeom>
        </p:spPr>
      </p:pic>
      <p:pic>
        <p:nvPicPr>
          <p:cNvPr id="4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1B27013D-2172-2ADA-3BB3-DB03A7360D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35536" y="5017050"/>
            <a:ext cx="487363" cy="487363"/>
          </a:xfrm>
          <a:prstGeom prst="rect">
            <a:avLst/>
          </a:prstGeom>
        </p:spPr>
      </p:pic>
      <p:pic>
        <p:nvPicPr>
          <p:cNvPr id="5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12A5D2A6-D202-11CC-6901-1C1FAAF591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8302" y="3921883"/>
            <a:ext cx="487363" cy="487363"/>
          </a:xfrm>
          <a:prstGeom prst="rect">
            <a:avLst/>
          </a:prstGeom>
        </p:spPr>
      </p:pic>
      <p:pic>
        <p:nvPicPr>
          <p:cNvPr id="7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D6041B6F-9C9C-BB99-E942-1026DBA53C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8848" y="29943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278932"/>
            <a:ext cx="11364686" cy="6241143"/>
          </a:xfrm>
          <a:prstGeom prst="rect">
            <a:avLst/>
          </a:prstGeom>
          <a:noFill/>
          <a:ln w="38100">
            <a:solidFill>
              <a:srgbClr val="CB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86526" y="499889"/>
            <a:ext cx="34189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4400" b="1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rgbClr val="CB56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15" y="4175397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1938"/>
            <a:ext cx="2542252" cy="207282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8381" y="325163"/>
            <a:ext cx="1140051" cy="140829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8549096" y="307184"/>
            <a:ext cx="2143813" cy="2658119"/>
            <a:chOff x="8620637" y="308429"/>
            <a:chExt cx="2143813" cy="265811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10" name="3" descr="101 thanh tuyen">
            <a:extLst>
              <a:ext uri="{FF2B5EF4-FFF2-40B4-BE49-F238E27FC236}">
                <a16:creationId xmlns:a16="http://schemas.microsoft.com/office/drawing/2014/main" id="{D985551A-F111-1692-C209-1C2950E5D784}"/>
              </a:ext>
            </a:extLst>
          </p:cNvPr>
          <p:cNvSpPr/>
          <p:nvPr/>
        </p:nvSpPr>
        <p:spPr>
          <a:xfrm>
            <a:off x="433804" y="1722819"/>
            <a:ext cx="1005840" cy="1828800"/>
          </a:xfrm>
          <a:custGeom>
            <a:avLst/>
            <a:gdLst>
              <a:gd name="connsiteX0" fmla="*/ 0 w 647700"/>
              <a:gd name="connsiteY0" fmla="*/ 0 h 1295400"/>
              <a:gd name="connsiteX1" fmla="*/ 647700 w 647700"/>
              <a:gd name="connsiteY1" fmla="*/ 647700 h 1295400"/>
              <a:gd name="connsiteX2" fmla="*/ 0 w 647700"/>
              <a:gd name="connsiteY2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1295400">
                <a:moveTo>
                  <a:pt x="0" y="0"/>
                </a:moveTo>
                <a:cubicBezTo>
                  <a:pt x="357715" y="0"/>
                  <a:pt x="647700" y="289985"/>
                  <a:pt x="647700" y="647700"/>
                </a:cubicBezTo>
                <a:cubicBezTo>
                  <a:pt x="647700" y="1005415"/>
                  <a:pt x="357715" y="1295400"/>
                  <a:pt x="0" y="1295400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Câu</a:t>
            </a:r>
            <a:r>
              <a:rPr lang="en-US" sz="3200" b="1" dirty="0"/>
              <a:t> 3</a:t>
            </a:r>
          </a:p>
        </p:txBody>
      </p:sp>
      <p:grpSp>
        <p:nvGrpSpPr>
          <p:cNvPr id="11" name="hỏi 3" descr="101 thanh tuyen">
            <a:extLst>
              <a:ext uri="{FF2B5EF4-FFF2-40B4-BE49-F238E27FC236}">
                <a16:creationId xmlns:a16="http://schemas.microsoft.com/office/drawing/2014/main" id="{11E88861-7FA1-F4D9-5FCB-750CED2E585B}"/>
              </a:ext>
            </a:extLst>
          </p:cNvPr>
          <p:cNvGrpSpPr/>
          <p:nvPr/>
        </p:nvGrpSpPr>
        <p:grpSpPr>
          <a:xfrm>
            <a:off x="1419293" y="1445352"/>
            <a:ext cx="8208323" cy="1828799"/>
            <a:chOff x="-2095710" y="1523244"/>
            <a:chExt cx="7579055" cy="20395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A83299-3D4C-D69C-C691-9C015A46A330}"/>
                </a:ext>
              </a:extLst>
            </p:cNvPr>
            <p:cNvSpPr txBox="1"/>
            <p:nvPr/>
          </p:nvSpPr>
          <p:spPr>
            <a:xfrm>
              <a:off x="-2015754" y="1664628"/>
              <a:ext cx="7499099" cy="106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 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9BC615-0FF6-7DA8-BEFB-3F0A76900F5C}"/>
                </a:ext>
              </a:extLst>
            </p:cNvPr>
            <p:cNvSpPr/>
            <p:nvPr/>
          </p:nvSpPr>
          <p:spPr>
            <a:xfrm>
              <a:off x="-2095710" y="1523244"/>
              <a:ext cx="79956" cy="203953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/>
            </a:p>
          </p:txBody>
        </p:sp>
      </p:grpSp>
      <p:sp>
        <p:nvSpPr>
          <p:cNvPr id="3" name="Rounded Rectangle 21" descr="101 thanh tuyen">
            <a:extLst>
              <a:ext uri="{FF2B5EF4-FFF2-40B4-BE49-F238E27FC236}">
                <a16:creationId xmlns:a16="http://schemas.microsoft.com/office/drawing/2014/main" id="{663E139A-0693-388D-8A46-975AC2868A8F}"/>
              </a:ext>
            </a:extLst>
          </p:cNvPr>
          <p:cNvSpPr/>
          <p:nvPr/>
        </p:nvSpPr>
        <p:spPr>
          <a:xfrm>
            <a:off x="1545473" y="2597271"/>
            <a:ext cx="8475494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0" descr="101 thanh tuyen">
            <a:extLst>
              <a:ext uri="{FF2B5EF4-FFF2-40B4-BE49-F238E27FC236}">
                <a16:creationId xmlns:a16="http://schemas.microsoft.com/office/drawing/2014/main" id="{08AF2F86-F4C1-C261-9782-9AB938045E8E}"/>
              </a:ext>
            </a:extLst>
          </p:cNvPr>
          <p:cNvSpPr/>
          <p:nvPr/>
        </p:nvSpPr>
        <p:spPr>
          <a:xfrm>
            <a:off x="1392325" y="5570364"/>
            <a:ext cx="8439933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ounded Rectangle 37" descr="101 thanh tuyen">
            <a:extLst>
              <a:ext uri="{FF2B5EF4-FFF2-40B4-BE49-F238E27FC236}">
                <a16:creationId xmlns:a16="http://schemas.microsoft.com/office/drawing/2014/main" id="{11A2713E-E759-0009-ACF0-B5A2E8CD91E4}"/>
              </a:ext>
            </a:extLst>
          </p:cNvPr>
          <p:cNvSpPr/>
          <p:nvPr/>
        </p:nvSpPr>
        <p:spPr>
          <a:xfrm>
            <a:off x="1461826" y="3584776"/>
            <a:ext cx="816579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38" descr="101 thanh tuyen">
            <a:extLst>
              <a:ext uri="{FF2B5EF4-FFF2-40B4-BE49-F238E27FC236}">
                <a16:creationId xmlns:a16="http://schemas.microsoft.com/office/drawing/2014/main" id="{E92635DF-E866-4F78-72D8-44140C6887BA}"/>
              </a:ext>
            </a:extLst>
          </p:cNvPr>
          <p:cNvSpPr/>
          <p:nvPr/>
        </p:nvSpPr>
        <p:spPr>
          <a:xfrm>
            <a:off x="1461826" y="4577570"/>
            <a:ext cx="873422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5D0E8AD-6C03-7394-42E7-163BF97E7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57210" y="4848170"/>
            <a:ext cx="487363" cy="487363"/>
          </a:xfrm>
          <a:prstGeom prst="rect">
            <a:avLst/>
          </a:prstGeom>
        </p:spPr>
      </p:pic>
      <p:pic>
        <p:nvPicPr>
          <p:cNvPr id="9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7618F04-6D35-81B9-2921-BFC2324033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0321" y="3548904"/>
            <a:ext cx="487363" cy="487363"/>
          </a:xfrm>
          <a:prstGeom prst="rect">
            <a:avLst/>
          </a:prstGeom>
        </p:spPr>
      </p:pic>
      <p:pic>
        <p:nvPicPr>
          <p:cNvPr id="14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7904CC68-8CEB-63F2-EABD-6698AA6999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85185" y="5903754"/>
            <a:ext cx="487363" cy="487363"/>
          </a:xfrm>
          <a:prstGeom prst="rect">
            <a:avLst/>
          </a:prstGeom>
        </p:spPr>
      </p:pic>
      <p:pic>
        <p:nvPicPr>
          <p:cNvPr id="15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3C2FCDE-B79C-4BAD-9090-742D5CBC7B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57211" y="2691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6" y="2143709"/>
            <a:ext cx="798645" cy="2773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26897" y="499889"/>
            <a:ext cx="4938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4000" b="1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NHIỆM VỤ VỀ NHÀ</a:t>
            </a:r>
            <a:endParaRPr lang="zh-CN" altLang="en-US" sz="4000" b="1" dirty="0">
              <a:solidFill>
                <a:srgbClr val="CB56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3486664" y="5360866"/>
            <a:ext cx="880517" cy="89259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10785314" y="717283"/>
            <a:ext cx="751334" cy="94493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607418" y="4755406"/>
            <a:ext cx="777208" cy="75467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8005107" y="5043344"/>
            <a:ext cx="448380" cy="5639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10669975" y="2872519"/>
            <a:ext cx="686725" cy="69614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8620637" y="308429"/>
            <a:ext cx="2143813" cy="2658119"/>
            <a:chOff x="8620637" y="308429"/>
            <a:chExt cx="2143813" cy="265811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214238" y="1629858"/>
            <a:ext cx="8666289" cy="3413486"/>
            <a:chOff x="1661706" y="2744825"/>
            <a:chExt cx="4238137" cy="2528174"/>
          </a:xfrm>
        </p:grpSpPr>
        <p:sp>
          <p:nvSpPr>
            <p:cNvPr id="12" name="任意多边形 11"/>
            <p:cNvSpPr/>
            <p:nvPr/>
          </p:nvSpPr>
          <p:spPr>
            <a:xfrm>
              <a:off x="1983853" y="2922025"/>
              <a:ext cx="3915990" cy="2350974"/>
            </a:xfrm>
            <a:custGeom>
              <a:avLst/>
              <a:gdLst>
                <a:gd name="connsiteX0" fmla="*/ 143555 w 3177950"/>
                <a:gd name="connsiteY0" fmla="*/ 362899 h 1907890"/>
                <a:gd name="connsiteX1" fmla="*/ 27441 w 3177950"/>
                <a:gd name="connsiteY1" fmla="*/ 1524042 h 1907890"/>
                <a:gd name="connsiteX2" fmla="*/ 753155 w 3177950"/>
                <a:gd name="connsiteY2" fmla="*/ 1886899 h 1907890"/>
                <a:gd name="connsiteX3" fmla="*/ 2190070 w 3177950"/>
                <a:gd name="connsiteY3" fmla="*/ 1843356 h 1907890"/>
                <a:gd name="connsiteX4" fmla="*/ 3075441 w 3177950"/>
                <a:gd name="connsiteY4" fmla="*/ 1669184 h 1907890"/>
                <a:gd name="connsiteX5" fmla="*/ 3148012 w 3177950"/>
                <a:gd name="connsiteY5" fmla="*/ 653184 h 1907890"/>
                <a:gd name="connsiteX6" fmla="*/ 2973841 w 3177950"/>
                <a:gd name="connsiteY6" fmla="*/ 130670 h 1907890"/>
                <a:gd name="connsiteX7" fmla="*/ 2219098 w 3177950"/>
                <a:gd name="connsiteY7" fmla="*/ 42 h 1907890"/>
                <a:gd name="connsiteX8" fmla="*/ 1159555 w 3177950"/>
                <a:gd name="connsiteY8" fmla="*/ 116156 h 1907890"/>
                <a:gd name="connsiteX9" fmla="*/ 491898 w 3177950"/>
                <a:gd name="connsiteY9" fmla="*/ 101642 h 1907890"/>
                <a:gd name="connsiteX10" fmla="*/ 56470 w 3177950"/>
                <a:gd name="connsiteY10" fmla="*/ 174213 h 1907890"/>
                <a:gd name="connsiteX11" fmla="*/ 143555 w 3177950"/>
                <a:gd name="connsiteY11" fmla="*/ 362899 h 190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77950" h="1907890">
                  <a:moveTo>
                    <a:pt x="143555" y="362899"/>
                  </a:moveTo>
                  <a:cubicBezTo>
                    <a:pt x="138717" y="587870"/>
                    <a:pt x="-74159" y="1270042"/>
                    <a:pt x="27441" y="1524042"/>
                  </a:cubicBezTo>
                  <a:cubicBezTo>
                    <a:pt x="129041" y="1778042"/>
                    <a:pt x="392717" y="1833680"/>
                    <a:pt x="753155" y="1886899"/>
                  </a:cubicBezTo>
                  <a:cubicBezTo>
                    <a:pt x="1113593" y="1940118"/>
                    <a:pt x="1803022" y="1879642"/>
                    <a:pt x="2190070" y="1843356"/>
                  </a:cubicBezTo>
                  <a:cubicBezTo>
                    <a:pt x="2577118" y="1807070"/>
                    <a:pt x="2915784" y="1867546"/>
                    <a:pt x="3075441" y="1669184"/>
                  </a:cubicBezTo>
                  <a:cubicBezTo>
                    <a:pt x="3235098" y="1470822"/>
                    <a:pt x="3164945" y="909603"/>
                    <a:pt x="3148012" y="653184"/>
                  </a:cubicBezTo>
                  <a:cubicBezTo>
                    <a:pt x="3131079" y="396765"/>
                    <a:pt x="3128660" y="239527"/>
                    <a:pt x="2973841" y="130670"/>
                  </a:cubicBezTo>
                  <a:cubicBezTo>
                    <a:pt x="2819022" y="21813"/>
                    <a:pt x="2521479" y="2461"/>
                    <a:pt x="2219098" y="42"/>
                  </a:cubicBezTo>
                  <a:cubicBezTo>
                    <a:pt x="1916717" y="-2377"/>
                    <a:pt x="1447422" y="99223"/>
                    <a:pt x="1159555" y="116156"/>
                  </a:cubicBezTo>
                  <a:cubicBezTo>
                    <a:pt x="871688" y="133089"/>
                    <a:pt x="675746" y="91966"/>
                    <a:pt x="491898" y="101642"/>
                  </a:cubicBezTo>
                  <a:cubicBezTo>
                    <a:pt x="308051" y="111318"/>
                    <a:pt x="119365" y="133089"/>
                    <a:pt x="56470" y="174213"/>
                  </a:cubicBezTo>
                  <a:cubicBezTo>
                    <a:pt x="-6425" y="215337"/>
                    <a:pt x="148393" y="137928"/>
                    <a:pt x="143555" y="3628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706" y="2744825"/>
              <a:ext cx="900758" cy="90075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4E1A773-DA47-29CC-391A-59FE76EAA210}"/>
              </a:ext>
            </a:extLst>
          </p:cNvPr>
          <p:cNvSpPr txBox="1"/>
          <p:nvPr/>
        </p:nvSpPr>
        <p:spPr>
          <a:xfrm>
            <a:off x="2536386" y="2069574"/>
            <a:ext cx="70286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996111" y="4824943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5F420A-7DD5-EBC8-6B0A-554763F9E11F}"/>
              </a:ext>
            </a:extLst>
          </p:cNvPr>
          <p:cNvSpPr txBox="1"/>
          <p:nvPr/>
        </p:nvSpPr>
        <p:spPr>
          <a:xfrm>
            <a:off x="1860436" y="2308617"/>
            <a:ext cx="8723031" cy="1754326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</a:t>
            </a: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6799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4" name="Rectangle: Rounded Corners 15" descr="101 thanh tuyen">
            <a:extLst>
              <a:ext uri="{FF2B5EF4-FFF2-40B4-BE49-F238E27FC236}">
                <a16:creationId xmlns:a16="http://schemas.microsoft.com/office/drawing/2014/main" id="{91071BD6-22C3-4F84-BCD4-E9A5A06D9903}"/>
              </a:ext>
            </a:extLst>
          </p:cNvPr>
          <p:cNvSpPr/>
          <p:nvPr/>
        </p:nvSpPr>
        <p:spPr>
          <a:xfrm>
            <a:off x="2457528" y="583730"/>
            <a:ext cx="8357955" cy="1115235"/>
          </a:xfrm>
          <a:custGeom>
            <a:avLst/>
            <a:gdLst>
              <a:gd name="connsiteX0" fmla="*/ 0 w 8357955"/>
              <a:gd name="connsiteY0" fmla="*/ 185876 h 1115235"/>
              <a:gd name="connsiteX1" fmla="*/ 185876 w 8357955"/>
              <a:gd name="connsiteY1" fmla="*/ 0 h 1115235"/>
              <a:gd name="connsiteX2" fmla="*/ 916043 w 8357955"/>
              <a:gd name="connsiteY2" fmla="*/ 0 h 1115235"/>
              <a:gd name="connsiteX3" fmla="*/ 1246900 w 8357955"/>
              <a:gd name="connsiteY3" fmla="*/ 0 h 1115235"/>
              <a:gd name="connsiteX4" fmla="*/ 1577757 w 8357955"/>
              <a:gd name="connsiteY4" fmla="*/ 0 h 1115235"/>
              <a:gd name="connsiteX5" fmla="*/ 2228062 w 8357955"/>
              <a:gd name="connsiteY5" fmla="*/ 0 h 1115235"/>
              <a:gd name="connsiteX6" fmla="*/ 2558919 w 8357955"/>
              <a:gd name="connsiteY6" fmla="*/ 0 h 1115235"/>
              <a:gd name="connsiteX7" fmla="*/ 3289086 w 8357955"/>
              <a:gd name="connsiteY7" fmla="*/ 0 h 1115235"/>
              <a:gd name="connsiteX8" fmla="*/ 3779667 w 8357955"/>
              <a:gd name="connsiteY8" fmla="*/ 0 h 1115235"/>
              <a:gd name="connsiteX9" fmla="*/ 4190386 w 8357955"/>
              <a:gd name="connsiteY9" fmla="*/ 0 h 1115235"/>
              <a:gd name="connsiteX10" fmla="*/ 4601105 w 8357955"/>
              <a:gd name="connsiteY10" fmla="*/ 0 h 1115235"/>
              <a:gd name="connsiteX11" fmla="*/ 5251410 w 8357955"/>
              <a:gd name="connsiteY11" fmla="*/ 0 h 1115235"/>
              <a:gd name="connsiteX12" fmla="*/ 5821854 w 8357955"/>
              <a:gd name="connsiteY12" fmla="*/ 0 h 1115235"/>
              <a:gd name="connsiteX13" fmla="*/ 6152711 w 8357955"/>
              <a:gd name="connsiteY13" fmla="*/ 0 h 1115235"/>
              <a:gd name="connsiteX14" fmla="*/ 6483568 w 8357955"/>
              <a:gd name="connsiteY14" fmla="*/ 0 h 1115235"/>
              <a:gd name="connsiteX15" fmla="*/ 6974149 w 8357955"/>
              <a:gd name="connsiteY15" fmla="*/ 0 h 1115235"/>
              <a:gd name="connsiteX16" fmla="*/ 7544592 w 8357955"/>
              <a:gd name="connsiteY16" fmla="*/ 0 h 1115235"/>
              <a:gd name="connsiteX17" fmla="*/ 8172079 w 8357955"/>
              <a:gd name="connsiteY17" fmla="*/ 0 h 1115235"/>
              <a:gd name="connsiteX18" fmla="*/ 8357955 w 8357955"/>
              <a:gd name="connsiteY18" fmla="*/ 185876 h 1115235"/>
              <a:gd name="connsiteX19" fmla="*/ 8357955 w 8357955"/>
              <a:gd name="connsiteY19" fmla="*/ 565052 h 1115235"/>
              <a:gd name="connsiteX20" fmla="*/ 8357955 w 8357955"/>
              <a:gd name="connsiteY20" fmla="*/ 929359 h 1115235"/>
              <a:gd name="connsiteX21" fmla="*/ 8172079 w 8357955"/>
              <a:gd name="connsiteY21" fmla="*/ 1115235 h 1115235"/>
              <a:gd name="connsiteX22" fmla="*/ 7601636 w 8357955"/>
              <a:gd name="connsiteY22" fmla="*/ 1115235 h 1115235"/>
              <a:gd name="connsiteX23" fmla="*/ 7190917 w 8357955"/>
              <a:gd name="connsiteY23" fmla="*/ 1115235 h 1115235"/>
              <a:gd name="connsiteX24" fmla="*/ 6540612 w 8357955"/>
              <a:gd name="connsiteY24" fmla="*/ 1115235 h 1115235"/>
              <a:gd name="connsiteX25" fmla="*/ 5890307 w 8357955"/>
              <a:gd name="connsiteY25" fmla="*/ 1115235 h 1115235"/>
              <a:gd name="connsiteX26" fmla="*/ 5160140 w 8357955"/>
              <a:gd name="connsiteY26" fmla="*/ 1115235 h 1115235"/>
              <a:gd name="connsiteX27" fmla="*/ 4829283 w 8357955"/>
              <a:gd name="connsiteY27" fmla="*/ 1115235 h 1115235"/>
              <a:gd name="connsiteX28" fmla="*/ 4178978 w 8357955"/>
              <a:gd name="connsiteY28" fmla="*/ 1115235 h 1115235"/>
              <a:gd name="connsiteX29" fmla="*/ 3688396 w 8357955"/>
              <a:gd name="connsiteY29" fmla="*/ 1115235 h 1115235"/>
              <a:gd name="connsiteX30" fmla="*/ 2958229 w 8357955"/>
              <a:gd name="connsiteY30" fmla="*/ 1115235 h 1115235"/>
              <a:gd name="connsiteX31" fmla="*/ 2307924 w 8357955"/>
              <a:gd name="connsiteY31" fmla="*/ 1115235 h 1115235"/>
              <a:gd name="connsiteX32" fmla="*/ 1657619 w 8357955"/>
              <a:gd name="connsiteY32" fmla="*/ 1115235 h 1115235"/>
              <a:gd name="connsiteX33" fmla="*/ 1007314 w 8357955"/>
              <a:gd name="connsiteY33" fmla="*/ 1115235 h 1115235"/>
              <a:gd name="connsiteX34" fmla="*/ 185876 w 8357955"/>
              <a:gd name="connsiteY34" fmla="*/ 1115235 h 1115235"/>
              <a:gd name="connsiteX35" fmla="*/ 0 w 8357955"/>
              <a:gd name="connsiteY35" fmla="*/ 929359 h 1115235"/>
              <a:gd name="connsiteX36" fmla="*/ 0 w 8357955"/>
              <a:gd name="connsiteY36" fmla="*/ 565052 h 1115235"/>
              <a:gd name="connsiteX37" fmla="*/ 0 w 8357955"/>
              <a:gd name="connsiteY37" fmla="*/ 185876 h 11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7955" h="1115235" fill="none" extrusionOk="0">
                <a:moveTo>
                  <a:pt x="0" y="185876"/>
                </a:moveTo>
                <a:cubicBezTo>
                  <a:pt x="-5007" y="93128"/>
                  <a:pt x="105860" y="-12688"/>
                  <a:pt x="185876" y="0"/>
                </a:cubicBezTo>
                <a:cubicBezTo>
                  <a:pt x="487865" y="-6264"/>
                  <a:pt x="693605" y="77604"/>
                  <a:pt x="916043" y="0"/>
                </a:cubicBezTo>
                <a:cubicBezTo>
                  <a:pt x="1138481" y="-77604"/>
                  <a:pt x="1128860" y="22754"/>
                  <a:pt x="1246900" y="0"/>
                </a:cubicBezTo>
                <a:cubicBezTo>
                  <a:pt x="1364940" y="-22754"/>
                  <a:pt x="1492935" y="29664"/>
                  <a:pt x="1577757" y="0"/>
                </a:cubicBezTo>
                <a:cubicBezTo>
                  <a:pt x="1662579" y="-29664"/>
                  <a:pt x="1958826" y="17060"/>
                  <a:pt x="2228062" y="0"/>
                </a:cubicBezTo>
                <a:cubicBezTo>
                  <a:pt x="2497299" y="-17060"/>
                  <a:pt x="2415815" y="19868"/>
                  <a:pt x="2558919" y="0"/>
                </a:cubicBezTo>
                <a:cubicBezTo>
                  <a:pt x="2702023" y="-19868"/>
                  <a:pt x="2980802" y="10611"/>
                  <a:pt x="3289086" y="0"/>
                </a:cubicBezTo>
                <a:cubicBezTo>
                  <a:pt x="3597370" y="-10611"/>
                  <a:pt x="3646328" y="16073"/>
                  <a:pt x="3779667" y="0"/>
                </a:cubicBezTo>
                <a:cubicBezTo>
                  <a:pt x="3913006" y="-16073"/>
                  <a:pt x="4028227" y="17611"/>
                  <a:pt x="4190386" y="0"/>
                </a:cubicBezTo>
                <a:cubicBezTo>
                  <a:pt x="4352545" y="-17611"/>
                  <a:pt x="4460904" y="27219"/>
                  <a:pt x="4601105" y="0"/>
                </a:cubicBezTo>
                <a:cubicBezTo>
                  <a:pt x="4741306" y="-27219"/>
                  <a:pt x="5074674" y="34885"/>
                  <a:pt x="5251410" y="0"/>
                </a:cubicBezTo>
                <a:cubicBezTo>
                  <a:pt x="5428146" y="-34885"/>
                  <a:pt x="5572191" y="10067"/>
                  <a:pt x="5821854" y="0"/>
                </a:cubicBezTo>
                <a:cubicBezTo>
                  <a:pt x="6071517" y="-10067"/>
                  <a:pt x="6070704" y="34760"/>
                  <a:pt x="6152711" y="0"/>
                </a:cubicBezTo>
                <a:cubicBezTo>
                  <a:pt x="6234718" y="-34760"/>
                  <a:pt x="6390781" y="7781"/>
                  <a:pt x="6483568" y="0"/>
                </a:cubicBezTo>
                <a:cubicBezTo>
                  <a:pt x="6576355" y="-7781"/>
                  <a:pt x="6802471" y="25658"/>
                  <a:pt x="6974149" y="0"/>
                </a:cubicBezTo>
                <a:cubicBezTo>
                  <a:pt x="7145827" y="-25658"/>
                  <a:pt x="7351237" y="6628"/>
                  <a:pt x="7544592" y="0"/>
                </a:cubicBezTo>
                <a:cubicBezTo>
                  <a:pt x="7737947" y="-6628"/>
                  <a:pt x="8010967" y="59216"/>
                  <a:pt x="8172079" y="0"/>
                </a:cubicBezTo>
                <a:cubicBezTo>
                  <a:pt x="8286423" y="-8688"/>
                  <a:pt x="8338271" y="63941"/>
                  <a:pt x="8357955" y="185876"/>
                </a:cubicBezTo>
                <a:cubicBezTo>
                  <a:pt x="8378904" y="312076"/>
                  <a:pt x="8316329" y="480621"/>
                  <a:pt x="8357955" y="565052"/>
                </a:cubicBezTo>
                <a:cubicBezTo>
                  <a:pt x="8399581" y="649483"/>
                  <a:pt x="8316250" y="780142"/>
                  <a:pt x="8357955" y="929359"/>
                </a:cubicBezTo>
                <a:cubicBezTo>
                  <a:pt x="8354652" y="1010982"/>
                  <a:pt x="8280437" y="1105344"/>
                  <a:pt x="8172079" y="1115235"/>
                </a:cubicBezTo>
                <a:cubicBezTo>
                  <a:pt x="8001595" y="1135674"/>
                  <a:pt x="7808530" y="1090348"/>
                  <a:pt x="7601636" y="1115235"/>
                </a:cubicBezTo>
                <a:cubicBezTo>
                  <a:pt x="7394742" y="1140122"/>
                  <a:pt x="7320492" y="1085064"/>
                  <a:pt x="7190917" y="1115235"/>
                </a:cubicBezTo>
                <a:cubicBezTo>
                  <a:pt x="7061342" y="1145406"/>
                  <a:pt x="6799592" y="1057056"/>
                  <a:pt x="6540612" y="1115235"/>
                </a:cubicBezTo>
                <a:cubicBezTo>
                  <a:pt x="6281633" y="1173414"/>
                  <a:pt x="6125830" y="1102049"/>
                  <a:pt x="5890307" y="1115235"/>
                </a:cubicBezTo>
                <a:cubicBezTo>
                  <a:pt x="5654784" y="1128421"/>
                  <a:pt x="5367627" y="1096534"/>
                  <a:pt x="5160140" y="1115235"/>
                </a:cubicBezTo>
                <a:cubicBezTo>
                  <a:pt x="4952653" y="1133936"/>
                  <a:pt x="4913801" y="1111503"/>
                  <a:pt x="4829283" y="1115235"/>
                </a:cubicBezTo>
                <a:cubicBezTo>
                  <a:pt x="4744765" y="1118967"/>
                  <a:pt x="4363683" y="1074388"/>
                  <a:pt x="4178978" y="1115235"/>
                </a:cubicBezTo>
                <a:cubicBezTo>
                  <a:pt x="3994273" y="1156082"/>
                  <a:pt x="3884382" y="1106249"/>
                  <a:pt x="3688396" y="1115235"/>
                </a:cubicBezTo>
                <a:cubicBezTo>
                  <a:pt x="3492410" y="1124221"/>
                  <a:pt x="3317074" y="1048825"/>
                  <a:pt x="2958229" y="1115235"/>
                </a:cubicBezTo>
                <a:cubicBezTo>
                  <a:pt x="2599384" y="1181645"/>
                  <a:pt x="2572795" y="1040160"/>
                  <a:pt x="2307924" y="1115235"/>
                </a:cubicBezTo>
                <a:cubicBezTo>
                  <a:pt x="2043054" y="1190310"/>
                  <a:pt x="1966209" y="1064557"/>
                  <a:pt x="1657619" y="1115235"/>
                </a:cubicBezTo>
                <a:cubicBezTo>
                  <a:pt x="1349030" y="1165913"/>
                  <a:pt x="1265424" y="1079026"/>
                  <a:pt x="1007314" y="1115235"/>
                </a:cubicBezTo>
                <a:cubicBezTo>
                  <a:pt x="749205" y="1151444"/>
                  <a:pt x="558213" y="1033775"/>
                  <a:pt x="185876" y="1115235"/>
                </a:cubicBezTo>
                <a:cubicBezTo>
                  <a:pt x="111575" y="1112500"/>
                  <a:pt x="13136" y="1020427"/>
                  <a:pt x="0" y="929359"/>
                </a:cubicBezTo>
                <a:cubicBezTo>
                  <a:pt x="-15129" y="838348"/>
                  <a:pt x="877" y="707251"/>
                  <a:pt x="0" y="565052"/>
                </a:cubicBezTo>
                <a:cubicBezTo>
                  <a:pt x="-877" y="422853"/>
                  <a:pt x="2030" y="313560"/>
                  <a:pt x="0" y="185876"/>
                </a:cubicBezTo>
                <a:close/>
              </a:path>
              <a:path w="8357955" h="1115235" stroke="0" extrusionOk="0">
                <a:moveTo>
                  <a:pt x="0" y="185876"/>
                </a:moveTo>
                <a:cubicBezTo>
                  <a:pt x="-806" y="87136"/>
                  <a:pt x="94545" y="-2450"/>
                  <a:pt x="185876" y="0"/>
                </a:cubicBezTo>
                <a:cubicBezTo>
                  <a:pt x="414573" y="-41460"/>
                  <a:pt x="519795" y="10610"/>
                  <a:pt x="756319" y="0"/>
                </a:cubicBezTo>
                <a:cubicBezTo>
                  <a:pt x="992843" y="-10610"/>
                  <a:pt x="1257885" y="34521"/>
                  <a:pt x="1486486" y="0"/>
                </a:cubicBezTo>
                <a:cubicBezTo>
                  <a:pt x="1715087" y="-34521"/>
                  <a:pt x="2059418" y="20994"/>
                  <a:pt x="2216653" y="0"/>
                </a:cubicBezTo>
                <a:cubicBezTo>
                  <a:pt x="2373888" y="-20994"/>
                  <a:pt x="2654239" y="65531"/>
                  <a:pt x="2787096" y="0"/>
                </a:cubicBezTo>
                <a:cubicBezTo>
                  <a:pt x="2919953" y="-65531"/>
                  <a:pt x="3060823" y="41132"/>
                  <a:pt x="3197815" y="0"/>
                </a:cubicBezTo>
                <a:cubicBezTo>
                  <a:pt x="3334807" y="-41132"/>
                  <a:pt x="3639592" y="73691"/>
                  <a:pt x="3927983" y="0"/>
                </a:cubicBezTo>
                <a:cubicBezTo>
                  <a:pt x="4216374" y="-73691"/>
                  <a:pt x="4225148" y="55102"/>
                  <a:pt x="4418564" y="0"/>
                </a:cubicBezTo>
                <a:cubicBezTo>
                  <a:pt x="4611980" y="-55102"/>
                  <a:pt x="4782483" y="25823"/>
                  <a:pt x="4989007" y="0"/>
                </a:cubicBezTo>
                <a:cubicBezTo>
                  <a:pt x="5195531" y="-25823"/>
                  <a:pt x="5417189" y="55461"/>
                  <a:pt x="5639312" y="0"/>
                </a:cubicBezTo>
                <a:cubicBezTo>
                  <a:pt x="5861436" y="-55461"/>
                  <a:pt x="6134471" y="11174"/>
                  <a:pt x="6289617" y="0"/>
                </a:cubicBezTo>
                <a:cubicBezTo>
                  <a:pt x="6444763" y="-11174"/>
                  <a:pt x="6718307" y="59659"/>
                  <a:pt x="6939922" y="0"/>
                </a:cubicBezTo>
                <a:cubicBezTo>
                  <a:pt x="7161538" y="-59659"/>
                  <a:pt x="7461686" y="58793"/>
                  <a:pt x="7670089" y="0"/>
                </a:cubicBezTo>
                <a:cubicBezTo>
                  <a:pt x="7878492" y="-58793"/>
                  <a:pt x="8022241" y="2014"/>
                  <a:pt x="8172079" y="0"/>
                </a:cubicBezTo>
                <a:cubicBezTo>
                  <a:pt x="8287417" y="22276"/>
                  <a:pt x="8347198" y="104188"/>
                  <a:pt x="8357955" y="185876"/>
                </a:cubicBezTo>
                <a:cubicBezTo>
                  <a:pt x="8396470" y="261002"/>
                  <a:pt x="8324065" y="405764"/>
                  <a:pt x="8357955" y="535313"/>
                </a:cubicBezTo>
                <a:cubicBezTo>
                  <a:pt x="8391845" y="664862"/>
                  <a:pt x="8352369" y="815857"/>
                  <a:pt x="8357955" y="929359"/>
                </a:cubicBezTo>
                <a:cubicBezTo>
                  <a:pt x="8344508" y="1035022"/>
                  <a:pt x="8286158" y="1103836"/>
                  <a:pt x="8172079" y="1115235"/>
                </a:cubicBezTo>
                <a:cubicBezTo>
                  <a:pt x="8062007" y="1118289"/>
                  <a:pt x="7997410" y="1108207"/>
                  <a:pt x="7841222" y="1115235"/>
                </a:cubicBezTo>
                <a:cubicBezTo>
                  <a:pt x="7685034" y="1122263"/>
                  <a:pt x="7629194" y="1071654"/>
                  <a:pt x="7430503" y="1115235"/>
                </a:cubicBezTo>
                <a:cubicBezTo>
                  <a:pt x="7231812" y="1158816"/>
                  <a:pt x="6974646" y="1071094"/>
                  <a:pt x="6860060" y="1115235"/>
                </a:cubicBezTo>
                <a:cubicBezTo>
                  <a:pt x="6745474" y="1159376"/>
                  <a:pt x="6362292" y="1049953"/>
                  <a:pt x="6129893" y="1115235"/>
                </a:cubicBezTo>
                <a:cubicBezTo>
                  <a:pt x="5897494" y="1180517"/>
                  <a:pt x="5548090" y="1089615"/>
                  <a:pt x="5399726" y="1115235"/>
                </a:cubicBezTo>
                <a:cubicBezTo>
                  <a:pt x="5251362" y="1140855"/>
                  <a:pt x="5108690" y="1078605"/>
                  <a:pt x="4989007" y="1115235"/>
                </a:cubicBezTo>
                <a:cubicBezTo>
                  <a:pt x="4869324" y="1151865"/>
                  <a:pt x="4518171" y="1051536"/>
                  <a:pt x="4338702" y="1115235"/>
                </a:cubicBezTo>
                <a:cubicBezTo>
                  <a:pt x="4159233" y="1178934"/>
                  <a:pt x="4139608" y="1110150"/>
                  <a:pt x="4007845" y="1115235"/>
                </a:cubicBezTo>
                <a:cubicBezTo>
                  <a:pt x="3876082" y="1120320"/>
                  <a:pt x="3661533" y="1106963"/>
                  <a:pt x="3517264" y="1115235"/>
                </a:cubicBezTo>
                <a:cubicBezTo>
                  <a:pt x="3372995" y="1123507"/>
                  <a:pt x="3223726" y="1097033"/>
                  <a:pt x="2946820" y="1115235"/>
                </a:cubicBezTo>
                <a:cubicBezTo>
                  <a:pt x="2669914" y="1133437"/>
                  <a:pt x="2532393" y="1077349"/>
                  <a:pt x="2376377" y="1115235"/>
                </a:cubicBezTo>
                <a:cubicBezTo>
                  <a:pt x="2220361" y="1153121"/>
                  <a:pt x="2110470" y="1067783"/>
                  <a:pt x="1965658" y="1115235"/>
                </a:cubicBezTo>
                <a:cubicBezTo>
                  <a:pt x="1820846" y="1162687"/>
                  <a:pt x="1590320" y="1057480"/>
                  <a:pt x="1315353" y="1115235"/>
                </a:cubicBezTo>
                <a:cubicBezTo>
                  <a:pt x="1040386" y="1172990"/>
                  <a:pt x="1098528" y="1079158"/>
                  <a:pt x="984496" y="1115235"/>
                </a:cubicBezTo>
                <a:cubicBezTo>
                  <a:pt x="870464" y="1151312"/>
                  <a:pt x="572737" y="1045298"/>
                  <a:pt x="185876" y="1115235"/>
                </a:cubicBezTo>
                <a:cubicBezTo>
                  <a:pt x="97757" y="1115456"/>
                  <a:pt x="-25312" y="1043335"/>
                  <a:pt x="0" y="929359"/>
                </a:cubicBezTo>
                <a:cubicBezTo>
                  <a:pt x="-41378" y="820810"/>
                  <a:pt x="8270" y="720162"/>
                  <a:pt x="0" y="550183"/>
                </a:cubicBezTo>
                <a:cubicBezTo>
                  <a:pt x="-8270" y="380204"/>
                  <a:pt x="34093" y="338950"/>
                  <a:pt x="0" y="1858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4073095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101 thanh tuyen">
            <a:extLst>
              <a:ext uri="{FF2B5EF4-FFF2-40B4-BE49-F238E27FC236}">
                <a16:creationId xmlns:a16="http://schemas.microsoft.com/office/drawing/2014/main" id="{C19BB364-0785-E624-0402-037ACAD9023C}"/>
              </a:ext>
            </a:extLst>
          </p:cNvPr>
          <p:cNvSpPr txBox="1"/>
          <p:nvPr/>
        </p:nvSpPr>
        <p:spPr>
          <a:xfrm>
            <a:off x="1744106" y="2273094"/>
            <a:ext cx="3766115" cy="523220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101 thanh tuyen">
            <a:extLst>
              <a:ext uri="{FF2B5EF4-FFF2-40B4-BE49-F238E27FC236}">
                <a16:creationId xmlns:a16="http://schemas.microsoft.com/office/drawing/2014/main" id="{B3A55F23-4690-B3B7-D42C-0F16130F7D55}"/>
              </a:ext>
            </a:extLst>
          </p:cNvPr>
          <p:cNvSpPr txBox="1"/>
          <p:nvPr/>
        </p:nvSpPr>
        <p:spPr>
          <a:xfrm>
            <a:off x="1735206" y="4349262"/>
            <a:ext cx="3766114" cy="523220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Kg.m</a:t>
            </a:r>
            <a:r>
              <a:rPr lang="en-US" sz="2800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101 thanh tuyen">
            <a:extLst>
              <a:ext uri="{FF2B5EF4-FFF2-40B4-BE49-F238E27FC236}">
                <a16:creationId xmlns:a16="http://schemas.microsoft.com/office/drawing/2014/main" id="{7BAD8EE0-B1B7-AF48-2EA2-6D501F49E016}"/>
              </a:ext>
            </a:extLst>
          </p:cNvPr>
          <p:cNvSpPr txBox="1"/>
          <p:nvPr/>
        </p:nvSpPr>
        <p:spPr>
          <a:xfrm>
            <a:off x="7614908" y="2277047"/>
            <a:ext cx="3766114" cy="523220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N.m</a:t>
            </a:r>
            <a:r>
              <a:rPr lang="vi-VN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101 thanh tuyen">
            <a:extLst>
              <a:ext uri="{FF2B5EF4-FFF2-40B4-BE49-F238E27FC236}">
                <a16:creationId xmlns:a16="http://schemas.microsoft.com/office/drawing/2014/main" id="{827962A7-0796-01A2-EF07-2A6A0C33C592}"/>
              </a:ext>
            </a:extLst>
          </p:cNvPr>
          <p:cNvSpPr txBox="1"/>
          <p:nvPr/>
        </p:nvSpPr>
        <p:spPr>
          <a:xfrm>
            <a:off x="7600849" y="4349262"/>
            <a:ext cx="3780173" cy="523220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N.k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466;p39" descr="101 thanh tuyen">
            <a:extLst>
              <a:ext uri="{FF2B5EF4-FFF2-40B4-BE49-F238E27FC236}">
                <a16:creationId xmlns:a16="http://schemas.microsoft.com/office/drawing/2014/main" id="{41DDA53D-A620-5A60-F58D-94D01B6B8DFD}"/>
              </a:ext>
            </a:extLst>
          </p:cNvPr>
          <p:cNvSpPr/>
          <p:nvPr/>
        </p:nvSpPr>
        <p:spPr>
          <a:xfrm>
            <a:off x="810978" y="2273094"/>
            <a:ext cx="914397" cy="60858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3" name="Google Shape;463;p39" descr="101 thanh tuyen">
            <a:extLst>
              <a:ext uri="{FF2B5EF4-FFF2-40B4-BE49-F238E27FC236}">
                <a16:creationId xmlns:a16="http://schemas.microsoft.com/office/drawing/2014/main" id="{7B2D0190-640D-6354-C8C9-8B3F3372790C}"/>
              </a:ext>
            </a:extLst>
          </p:cNvPr>
          <p:cNvSpPr/>
          <p:nvPr/>
        </p:nvSpPr>
        <p:spPr>
          <a:xfrm>
            <a:off x="810977" y="4366232"/>
            <a:ext cx="914397" cy="561783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B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4" name="Google Shape;466;p39" descr="101 thanh tuyen">
            <a:extLst>
              <a:ext uri="{FF2B5EF4-FFF2-40B4-BE49-F238E27FC236}">
                <a16:creationId xmlns:a16="http://schemas.microsoft.com/office/drawing/2014/main" id="{FD1D9555-4587-CA3F-D32A-C4C8D4823B4B}"/>
              </a:ext>
            </a:extLst>
          </p:cNvPr>
          <p:cNvSpPr/>
          <p:nvPr/>
        </p:nvSpPr>
        <p:spPr>
          <a:xfrm>
            <a:off x="6690679" y="2236881"/>
            <a:ext cx="914397" cy="518373"/>
          </a:xfrm>
          <a:prstGeom prst="homePlate">
            <a:avLst>
              <a:gd name="adj" fmla="val 32030"/>
            </a:avLst>
          </a:prstGeom>
          <a:solidFill>
            <a:srgbClr val="E5B566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C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5" name="Google Shape;463;p39" descr="101 thanh tuyen">
            <a:extLst>
              <a:ext uri="{FF2B5EF4-FFF2-40B4-BE49-F238E27FC236}">
                <a16:creationId xmlns:a16="http://schemas.microsoft.com/office/drawing/2014/main" id="{49C19254-420A-078C-70AE-8160754F7CF3}"/>
              </a:ext>
            </a:extLst>
          </p:cNvPr>
          <p:cNvSpPr/>
          <p:nvPr/>
        </p:nvSpPr>
        <p:spPr>
          <a:xfrm>
            <a:off x="6676620" y="4306003"/>
            <a:ext cx="914397" cy="564532"/>
          </a:xfrm>
          <a:prstGeom prst="homePlate">
            <a:avLst>
              <a:gd name="adj" fmla="val 32030"/>
            </a:avLst>
          </a:prstGeom>
          <a:solidFill>
            <a:srgbClr val="7030A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D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805E36-2B57-3D0C-5BCE-B50E618EB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6698" y="2308951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D749A50-AA37-F394-E9B0-0924ABBA02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3162" y="2350862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92EFA9C-08C7-32FC-1A56-A12E1DE3E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6047" y="4440652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1CA5677-1D86-EA1E-3416-35034E0AB7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9178" y="4403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4" name="Rectangle: Rounded Corners 15" descr="101 thanh tuyen">
            <a:extLst>
              <a:ext uri="{FF2B5EF4-FFF2-40B4-BE49-F238E27FC236}">
                <a16:creationId xmlns:a16="http://schemas.microsoft.com/office/drawing/2014/main" id="{91071BD6-22C3-4F84-BCD4-E9A5A06D9903}"/>
              </a:ext>
            </a:extLst>
          </p:cNvPr>
          <p:cNvSpPr/>
          <p:nvPr/>
        </p:nvSpPr>
        <p:spPr>
          <a:xfrm>
            <a:off x="2428031" y="583730"/>
            <a:ext cx="8357955" cy="1115235"/>
          </a:xfrm>
          <a:custGeom>
            <a:avLst/>
            <a:gdLst>
              <a:gd name="connsiteX0" fmla="*/ 0 w 8357955"/>
              <a:gd name="connsiteY0" fmla="*/ 185876 h 1115235"/>
              <a:gd name="connsiteX1" fmla="*/ 185876 w 8357955"/>
              <a:gd name="connsiteY1" fmla="*/ 0 h 1115235"/>
              <a:gd name="connsiteX2" fmla="*/ 916043 w 8357955"/>
              <a:gd name="connsiteY2" fmla="*/ 0 h 1115235"/>
              <a:gd name="connsiteX3" fmla="*/ 1246900 w 8357955"/>
              <a:gd name="connsiteY3" fmla="*/ 0 h 1115235"/>
              <a:gd name="connsiteX4" fmla="*/ 1577757 w 8357955"/>
              <a:gd name="connsiteY4" fmla="*/ 0 h 1115235"/>
              <a:gd name="connsiteX5" fmla="*/ 2228062 w 8357955"/>
              <a:gd name="connsiteY5" fmla="*/ 0 h 1115235"/>
              <a:gd name="connsiteX6" fmla="*/ 2558919 w 8357955"/>
              <a:gd name="connsiteY6" fmla="*/ 0 h 1115235"/>
              <a:gd name="connsiteX7" fmla="*/ 3289086 w 8357955"/>
              <a:gd name="connsiteY7" fmla="*/ 0 h 1115235"/>
              <a:gd name="connsiteX8" fmla="*/ 3779667 w 8357955"/>
              <a:gd name="connsiteY8" fmla="*/ 0 h 1115235"/>
              <a:gd name="connsiteX9" fmla="*/ 4190386 w 8357955"/>
              <a:gd name="connsiteY9" fmla="*/ 0 h 1115235"/>
              <a:gd name="connsiteX10" fmla="*/ 4601105 w 8357955"/>
              <a:gd name="connsiteY10" fmla="*/ 0 h 1115235"/>
              <a:gd name="connsiteX11" fmla="*/ 5251410 w 8357955"/>
              <a:gd name="connsiteY11" fmla="*/ 0 h 1115235"/>
              <a:gd name="connsiteX12" fmla="*/ 5821854 w 8357955"/>
              <a:gd name="connsiteY12" fmla="*/ 0 h 1115235"/>
              <a:gd name="connsiteX13" fmla="*/ 6152711 w 8357955"/>
              <a:gd name="connsiteY13" fmla="*/ 0 h 1115235"/>
              <a:gd name="connsiteX14" fmla="*/ 6483568 w 8357955"/>
              <a:gd name="connsiteY14" fmla="*/ 0 h 1115235"/>
              <a:gd name="connsiteX15" fmla="*/ 6974149 w 8357955"/>
              <a:gd name="connsiteY15" fmla="*/ 0 h 1115235"/>
              <a:gd name="connsiteX16" fmla="*/ 7544592 w 8357955"/>
              <a:gd name="connsiteY16" fmla="*/ 0 h 1115235"/>
              <a:gd name="connsiteX17" fmla="*/ 8172079 w 8357955"/>
              <a:gd name="connsiteY17" fmla="*/ 0 h 1115235"/>
              <a:gd name="connsiteX18" fmla="*/ 8357955 w 8357955"/>
              <a:gd name="connsiteY18" fmla="*/ 185876 h 1115235"/>
              <a:gd name="connsiteX19" fmla="*/ 8357955 w 8357955"/>
              <a:gd name="connsiteY19" fmla="*/ 565052 h 1115235"/>
              <a:gd name="connsiteX20" fmla="*/ 8357955 w 8357955"/>
              <a:gd name="connsiteY20" fmla="*/ 929359 h 1115235"/>
              <a:gd name="connsiteX21" fmla="*/ 8172079 w 8357955"/>
              <a:gd name="connsiteY21" fmla="*/ 1115235 h 1115235"/>
              <a:gd name="connsiteX22" fmla="*/ 7601636 w 8357955"/>
              <a:gd name="connsiteY22" fmla="*/ 1115235 h 1115235"/>
              <a:gd name="connsiteX23" fmla="*/ 7190917 w 8357955"/>
              <a:gd name="connsiteY23" fmla="*/ 1115235 h 1115235"/>
              <a:gd name="connsiteX24" fmla="*/ 6540612 w 8357955"/>
              <a:gd name="connsiteY24" fmla="*/ 1115235 h 1115235"/>
              <a:gd name="connsiteX25" fmla="*/ 5890307 w 8357955"/>
              <a:gd name="connsiteY25" fmla="*/ 1115235 h 1115235"/>
              <a:gd name="connsiteX26" fmla="*/ 5160140 w 8357955"/>
              <a:gd name="connsiteY26" fmla="*/ 1115235 h 1115235"/>
              <a:gd name="connsiteX27" fmla="*/ 4829283 w 8357955"/>
              <a:gd name="connsiteY27" fmla="*/ 1115235 h 1115235"/>
              <a:gd name="connsiteX28" fmla="*/ 4178978 w 8357955"/>
              <a:gd name="connsiteY28" fmla="*/ 1115235 h 1115235"/>
              <a:gd name="connsiteX29" fmla="*/ 3688396 w 8357955"/>
              <a:gd name="connsiteY29" fmla="*/ 1115235 h 1115235"/>
              <a:gd name="connsiteX30" fmla="*/ 2958229 w 8357955"/>
              <a:gd name="connsiteY30" fmla="*/ 1115235 h 1115235"/>
              <a:gd name="connsiteX31" fmla="*/ 2307924 w 8357955"/>
              <a:gd name="connsiteY31" fmla="*/ 1115235 h 1115235"/>
              <a:gd name="connsiteX32" fmla="*/ 1657619 w 8357955"/>
              <a:gd name="connsiteY32" fmla="*/ 1115235 h 1115235"/>
              <a:gd name="connsiteX33" fmla="*/ 1007314 w 8357955"/>
              <a:gd name="connsiteY33" fmla="*/ 1115235 h 1115235"/>
              <a:gd name="connsiteX34" fmla="*/ 185876 w 8357955"/>
              <a:gd name="connsiteY34" fmla="*/ 1115235 h 1115235"/>
              <a:gd name="connsiteX35" fmla="*/ 0 w 8357955"/>
              <a:gd name="connsiteY35" fmla="*/ 929359 h 1115235"/>
              <a:gd name="connsiteX36" fmla="*/ 0 w 8357955"/>
              <a:gd name="connsiteY36" fmla="*/ 565052 h 1115235"/>
              <a:gd name="connsiteX37" fmla="*/ 0 w 8357955"/>
              <a:gd name="connsiteY37" fmla="*/ 185876 h 111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57955" h="1115235" fill="none" extrusionOk="0">
                <a:moveTo>
                  <a:pt x="0" y="185876"/>
                </a:moveTo>
                <a:cubicBezTo>
                  <a:pt x="-5007" y="93128"/>
                  <a:pt x="105860" y="-12688"/>
                  <a:pt x="185876" y="0"/>
                </a:cubicBezTo>
                <a:cubicBezTo>
                  <a:pt x="487865" y="-6264"/>
                  <a:pt x="693605" y="77604"/>
                  <a:pt x="916043" y="0"/>
                </a:cubicBezTo>
                <a:cubicBezTo>
                  <a:pt x="1138481" y="-77604"/>
                  <a:pt x="1128860" y="22754"/>
                  <a:pt x="1246900" y="0"/>
                </a:cubicBezTo>
                <a:cubicBezTo>
                  <a:pt x="1364940" y="-22754"/>
                  <a:pt x="1492935" y="29664"/>
                  <a:pt x="1577757" y="0"/>
                </a:cubicBezTo>
                <a:cubicBezTo>
                  <a:pt x="1662579" y="-29664"/>
                  <a:pt x="1958826" y="17060"/>
                  <a:pt x="2228062" y="0"/>
                </a:cubicBezTo>
                <a:cubicBezTo>
                  <a:pt x="2497299" y="-17060"/>
                  <a:pt x="2415815" y="19868"/>
                  <a:pt x="2558919" y="0"/>
                </a:cubicBezTo>
                <a:cubicBezTo>
                  <a:pt x="2702023" y="-19868"/>
                  <a:pt x="2980802" y="10611"/>
                  <a:pt x="3289086" y="0"/>
                </a:cubicBezTo>
                <a:cubicBezTo>
                  <a:pt x="3597370" y="-10611"/>
                  <a:pt x="3646328" y="16073"/>
                  <a:pt x="3779667" y="0"/>
                </a:cubicBezTo>
                <a:cubicBezTo>
                  <a:pt x="3913006" y="-16073"/>
                  <a:pt x="4028227" y="17611"/>
                  <a:pt x="4190386" y="0"/>
                </a:cubicBezTo>
                <a:cubicBezTo>
                  <a:pt x="4352545" y="-17611"/>
                  <a:pt x="4460904" y="27219"/>
                  <a:pt x="4601105" y="0"/>
                </a:cubicBezTo>
                <a:cubicBezTo>
                  <a:pt x="4741306" y="-27219"/>
                  <a:pt x="5074674" y="34885"/>
                  <a:pt x="5251410" y="0"/>
                </a:cubicBezTo>
                <a:cubicBezTo>
                  <a:pt x="5428146" y="-34885"/>
                  <a:pt x="5572191" y="10067"/>
                  <a:pt x="5821854" y="0"/>
                </a:cubicBezTo>
                <a:cubicBezTo>
                  <a:pt x="6071517" y="-10067"/>
                  <a:pt x="6070704" y="34760"/>
                  <a:pt x="6152711" y="0"/>
                </a:cubicBezTo>
                <a:cubicBezTo>
                  <a:pt x="6234718" y="-34760"/>
                  <a:pt x="6390781" y="7781"/>
                  <a:pt x="6483568" y="0"/>
                </a:cubicBezTo>
                <a:cubicBezTo>
                  <a:pt x="6576355" y="-7781"/>
                  <a:pt x="6802471" y="25658"/>
                  <a:pt x="6974149" y="0"/>
                </a:cubicBezTo>
                <a:cubicBezTo>
                  <a:pt x="7145827" y="-25658"/>
                  <a:pt x="7351237" y="6628"/>
                  <a:pt x="7544592" y="0"/>
                </a:cubicBezTo>
                <a:cubicBezTo>
                  <a:pt x="7737947" y="-6628"/>
                  <a:pt x="8010967" y="59216"/>
                  <a:pt x="8172079" y="0"/>
                </a:cubicBezTo>
                <a:cubicBezTo>
                  <a:pt x="8286423" y="-8688"/>
                  <a:pt x="8338271" y="63941"/>
                  <a:pt x="8357955" y="185876"/>
                </a:cubicBezTo>
                <a:cubicBezTo>
                  <a:pt x="8378904" y="312076"/>
                  <a:pt x="8316329" y="480621"/>
                  <a:pt x="8357955" y="565052"/>
                </a:cubicBezTo>
                <a:cubicBezTo>
                  <a:pt x="8399581" y="649483"/>
                  <a:pt x="8316250" y="780142"/>
                  <a:pt x="8357955" y="929359"/>
                </a:cubicBezTo>
                <a:cubicBezTo>
                  <a:pt x="8354652" y="1010982"/>
                  <a:pt x="8280437" y="1105344"/>
                  <a:pt x="8172079" y="1115235"/>
                </a:cubicBezTo>
                <a:cubicBezTo>
                  <a:pt x="8001595" y="1135674"/>
                  <a:pt x="7808530" y="1090348"/>
                  <a:pt x="7601636" y="1115235"/>
                </a:cubicBezTo>
                <a:cubicBezTo>
                  <a:pt x="7394742" y="1140122"/>
                  <a:pt x="7320492" y="1085064"/>
                  <a:pt x="7190917" y="1115235"/>
                </a:cubicBezTo>
                <a:cubicBezTo>
                  <a:pt x="7061342" y="1145406"/>
                  <a:pt x="6799592" y="1057056"/>
                  <a:pt x="6540612" y="1115235"/>
                </a:cubicBezTo>
                <a:cubicBezTo>
                  <a:pt x="6281633" y="1173414"/>
                  <a:pt x="6125830" y="1102049"/>
                  <a:pt x="5890307" y="1115235"/>
                </a:cubicBezTo>
                <a:cubicBezTo>
                  <a:pt x="5654784" y="1128421"/>
                  <a:pt x="5367627" y="1096534"/>
                  <a:pt x="5160140" y="1115235"/>
                </a:cubicBezTo>
                <a:cubicBezTo>
                  <a:pt x="4952653" y="1133936"/>
                  <a:pt x="4913801" y="1111503"/>
                  <a:pt x="4829283" y="1115235"/>
                </a:cubicBezTo>
                <a:cubicBezTo>
                  <a:pt x="4744765" y="1118967"/>
                  <a:pt x="4363683" y="1074388"/>
                  <a:pt x="4178978" y="1115235"/>
                </a:cubicBezTo>
                <a:cubicBezTo>
                  <a:pt x="3994273" y="1156082"/>
                  <a:pt x="3884382" y="1106249"/>
                  <a:pt x="3688396" y="1115235"/>
                </a:cubicBezTo>
                <a:cubicBezTo>
                  <a:pt x="3492410" y="1124221"/>
                  <a:pt x="3317074" y="1048825"/>
                  <a:pt x="2958229" y="1115235"/>
                </a:cubicBezTo>
                <a:cubicBezTo>
                  <a:pt x="2599384" y="1181645"/>
                  <a:pt x="2572795" y="1040160"/>
                  <a:pt x="2307924" y="1115235"/>
                </a:cubicBezTo>
                <a:cubicBezTo>
                  <a:pt x="2043054" y="1190310"/>
                  <a:pt x="1966209" y="1064557"/>
                  <a:pt x="1657619" y="1115235"/>
                </a:cubicBezTo>
                <a:cubicBezTo>
                  <a:pt x="1349030" y="1165913"/>
                  <a:pt x="1265424" y="1079026"/>
                  <a:pt x="1007314" y="1115235"/>
                </a:cubicBezTo>
                <a:cubicBezTo>
                  <a:pt x="749205" y="1151444"/>
                  <a:pt x="558213" y="1033775"/>
                  <a:pt x="185876" y="1115235"/>
                </a:cubicBezTo>
                <a:cubicBezTo>
                  <a:pt x="111575" y="1112500"/>
                  <a:pt x="13136" y="1020427"/>
                  <a:pt x="0" y="929359"/>
                </a:cubicBezTo>
                <a:cubicBezTo>
                  <a:pt x="-15129" y="838348"/>
                  <a:pt x="877" y="707251"/>
                  <a:pt x="0" y="565052"/>
                </a:cubicBezTo>
                <a:cubicBezTo>
                  <a:pt x="-877" y="422853"/>
                  <a:pt x="2030" y="313560"/>
                  <a:pt x="0" y="185876"/>
                </a:cubicBezTo>
                <a:close/>
              </a:path>
              <a:path w="8357955" h="1115235" stroke="0" extrusionOk="0">
                <a:moveTo>
                  <a:pt x="0" y="185876"/>
                </a:moveTo>
                <a:cubicBezTo>
                  <a:pt x="-806" y="87136"/>
                  <a:pt x="94545" y="-2450"/>
                  <a:pt x="185876" y="0"/>
                </a:cubicBezTo>
                <a:cubicBezTo>
                  <a:pt x="414573" y="-41460"/>
                  <a:pt x="519795" y="10610"/>
                  <a:pt x="756319" y="0"/>
                </a:cubicBezTo>
                <a:cubicBezTo>
                  <a:pt x="992843" y="-10610"/>
                  <a:pt x="1257885" y="34521"/>
                  <a:pt x="1486486" y="0"/>
                </a:cubicBezTo>
                <a:cubicBezTo>
                  <a:pt x="1715087" y="-34521"/>
                  <a:pt x="2059418" y="20994"/>
                  <a:pt x="2216653" y="0"/>
                </a:cubicBezTo>
                <a:cubicBezTo>
                  <a:pt x="2373888" y="-20994"/>
                  <a:pt x="2654239" y="65531"/>
                  <a:pt x="2787096" y="0"/>
                </a:cubicBezTo>
                <a:cubicBezTo>
                  <a:pt x="2919953" y="-65531"/>
                  <a:pt x="3060823" y="41132"/>
                  <a:pt x="3197815" y="0"/>
                </a:cubicBezTo>
                <a:cubicBezTo>
                  <a:pt x="3334807" y="-41132"/>
                  <a:pt x="3639592" y="73691"/>
                  <a:pt x="3927983" y="0"/>
                </a:cubicBezTo>
                <a:cubicBezTo>
                  <a:pt x="4216374" y="-73691"/>
                  <a:pt x="4225148" y="55102"/>
                  <a:pt x="4418564" y="0"/>
                </a:cubicBezTo>
                <a:cubicBezTo>
                  <a:pt x="4611980" y="-55102"/>
                  <a:pt x="4782483" y="25823"/>
                  <a:pt x="4989007" y="0"/>
                </a:cubicBezTo>
                <a:cubicBezTo>
                  <a:pt x="5195531" y="-25823"/>
                  <a:pt x="5417189" y="55461"/>
                  <a:pt x="5639312" y="0"/>
                </a:cubicBezTo>
                <a:cubicBezTo>
                  <a:pt x="5861436" y="-55461"/>
                  <a:pt x="6134471" y="11174"/>
                  <a:pt x="6289617" y="0"/>
                </a:cubicBezTo>
                <a:cubicBezTo>
                  <a:pt x="6444763" y="-11174"/>
                  <a:pt x="6718307" y="59659"/>
                  <a:pt x="6939922" y="0"/>
                </a:cubicBezTo>
                <a:cubicBezTo>
                  <a:pt x="7161538" y="-59659"/>
                  <a:pt x="7461686" y="58793"/>
                  <a:pt x="7670089" y="0"/>
                </a:cubicBezTo>
                <a:cubicBezTo>
                  <a:pt x="7878492" y="-58793"/>
                  <a:pt x="8022241" y="2014"/>
                  <a:pt x="8172079" y="0"/>
                </a:cubicBezTo>
                <a:cubicBezTo>
                  <a:pt x="8287417" y="22276"/>
                  <a:pt x="8347198" y="104188"/>
                  <a:pt x="8357955" y="185876"/>
                </a:cubicBezTo>
                <a:cubicBezTo>
                  <a:pt x="8396470" y="261002"/>
                  <a:pt x="8324065" y="405764"/>
                  <a:pt x="8357955" y="535313"/>
                </a:cubicBezTo>
                <a:cubicBezTo>
                  <a:pt x="8391845" y="664862"/>
                  <a:pt x="8352369" y="815857"/>
                  <a:pt x="8357955" y="929359"/>
                </a:cubicBezTo>
                <a:cubicBezTo>
                  <a:pt x="8344508" y="1035022"/>
                  <a:pt x="8286158" y="1103836"/>
                  <a:pt x="8172079" y="1115235"/>
                </a:cubicBezTo>
                <a:cubicBezTo>
                  <a:pt x="8062007" y="1118289"/>
                  <a:pt x="7997410" y="1108207"/>
                  <a:pt x="7841222" y="1115235"/>
                </a:cubicBezTo>
                <a:cubicBezTo>
                  <a:pt x="7685034" y="1122263"/>
                  <a:pt x="7629194" y="1071654"/>
                  <a:pt x="7430503" y="1115235"/>
                </a:cubicBezTo>
                <a:cubicBezTo>
                  <a:pt x="7231812" y="1158816"/>
                  <a:pt x="6974646" y="1071094"/>
                  <a:pt x="6860060" y="1115235"/>
                </a:cubicBezTo>
                <a:cubicBezTo>
                  <a:pt x="6745474" y="1159376"/>
                  <a:pt x="6362292" y="1049953"/>
                  <a:pt x="6129893" y="1115235"/>
                </a:cubicBezTo>
                <a:cubicBezTo>
                  <a:pt x="5897494" y="1180517"/>
                  <a:pt x="5548090" y="1089615"/>
                  <a:pt x="5399726" y="1115235"/>
                </a:cubicBezTo>
                <a:cubicBezTo>
                  <a:pt x="5251362" y="1140855"/>
                  <a:pt x="5108690" y="1078605"/>
                  <a:pt x="4989007" y="1115235"/>
                </a:cubicBezTo>
                <a:cubicBezTo>
                  <a:pt x="4869324" y="1151865"/>
                  <a:pt x="4518171" y="1051536"/>
                  <a:pt x="4338702" y="1115235"/>
                </a:cubicBezTo>
                <a:cubicBezTo>
                  <a:pt x="4159233" y="1178934"/>
                  <a:pt x="4139608" y="1110150"/>
                  <a:pt x="4007845" y="1115235"/>
                </a:cubicBezTo>
                <a:cubicBezTo>
                  <a:pt x="3876082" y="1120320"/>
                  <a:pt x="3661533" y="1106963"/>
                  <a:pt x="3517264" y="1115235"/>
                </a:cubicBezTo>
                <a:cubicBezTo>
                  <a:pt x="3372995" y="1123507"/>
                  <a:pt x="3223726" y="1097033"/>
                  <a:pt x="2946820" y="1115235"/>
                </a:cubicBezTo>
                <a:cubicBezTo>
                  <a:pt x="2669914" y="1133437"/>
                  <a:pt x="2532393" y="1077349"/>
                  <a:pt x="2376377" y="1115235"/>
                </a:cubicBezTo>
                <a:cubicBezTo>
                  <a:pt x="2220361" y="1153121"/>
                  <a:pt x="2110470" y="1067783"/>
                  <a:pt x="1965658" y="1115235"/>
                </a:cubicBezTo>
                <a:cubicBezTo>
                  <a:pt x="1820846" y="1162687"/>
                  <a:pt x="1590320" y="1057480"/>
                  <a:pt x="1315353" y="1115235"/>
                </a:cubicBezTo>
                <a:cubicBezTo>
                  <a:pt x="1040386" y="1172990"/>
                  <a:pt x="1098528" y="1079158"/>
                  <a:pt x="984496" y="1115235"/>
                </a:cubicBezTo>
                <a:cubicBezTo>
                  <a:pt x="870464" y="1151312"/>
                  <a:pt x="572737" y="1045298"/>
                  <a:pt x="185876" y="1115235"/>
                </a:cubicBezTo>
                <a:cubicBezTo>
                  <a:pt x="97757" y="1115456"/>
                  <a:pt x="-25312" y="1043335"/>
                  <a:pt x="0" y="929359"/>
                </a:cubicBezTo>
                <a:cubicBezTo>
                  <a:pt x="-41378" y="820810"/>
                  <a:pt x="8270" y="720162"/>
                  <a:pt x="0" y="550183"/>
                </a:cubicBezTo>
                <a:cubicBezTo>
                  <a:pt x="-8270" y="380204"/>
                  <a:pt x="34093" y="338950"/>
                  <a:pt x="0" y="1858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4073095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 descr="101 thanh tuyen">
            <a:extLst>
              <a:ext uri="{FF2B5EF4-FFF2-40B4-BE49-F238E27FC236}">
                <a16:creationId xmlns:a16="http://schemas.microsoft.com/office/drawing/2014/main" id="{C19BB364-0785-E624-0402-037ACAD9023C}"/>
              </a:ext>
            </a:extLst>
          </p:cNvPr>
          <p:cNvSpPr txBox="1"/>
          <p:nvPr/>
        </p:nvSpPr>
        <p:spPr>
          <a:xfrm>
            <a:off x="1725374" y="1884886"/>
            <a:ext cx="4027115" cy="1815882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101 thanh tuyen">
            <a:extLst>
              <a:ext uri="{FF2B5EF4-FFF2-40B4-BE49-F238E27FC236}">
                <a16:creationId xmlns:a16="http://schemas.microsoft.com/office/drawing/2014/main" id="{B3A55F23-4690-B3B7-D42C-0F16130F7D55}"/>
              </a:ext>
            </a:extLst>
          </p:cNvPr>
          <p:cNvSpPr txBox="1"/>
          <p:nvPr/>
        </p:nvSpPr>
        <p:spPr>
          <a:xfrm>
            <a:off x="1725374" y="4259501"/>
            <a:ext cx="3766114" cy="1384995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101 thanh tuyen">
            <a:extLst>
              <a:ext uri="{FF2B5EF4-FFF2-40B4-BE49-F238E27FC236}">
                <a16:creationId xmlns:a16="http://schemas.microsoft.com/office/drawing/2014/main" id="{7BAD8EE0-B1B7-AF48-2EA2-6D501F49E016}"/>
              </a:ext>
            </a:extLst>
          </p:cNvPr>
          <p:cNvSpPr txBox="1"/>
          <p:nvPr/>
        </p:nvSpPr>
        <p:spPr>
          <a:xfrm>
            <a:off x="7092094" y="4042684"/>
            <a:ext cx="3766114" cy="1815882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101 thanh tuyen">
            <a:extLst>
              <a:ext uri="{FF2B5EF4-FFF2-40B4-BE49-F238E27FC236}">
                <a16:creationId xmlns:a16="http://schemas.microsoft.com/office/drawing/2014/main" id="{827962A7-0796-01A2-EF07-2A6A0C33C592}"/>
              </a:ext>
            </a:extLst>
          </p:cNvPr>
          <p:cNvSpPr txBox="1"/>
          <p:nvPr/>
        </p:nvSpPr>
        <p:spPr>
          <a:xfrm>
            <a:off x="7092094" y="2100330"/>
            <a:ext cx="3766114" cy="1384995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466;p39" descr="101 thanh tuyen">
            <a:extLst>
              <a:ext uri="{FF2B5EF4-FFF2-40B4-BE49-F238E27FC236}">
                <a16:creationId xmlns:a16="http://schemas.microsoft.com/office/drawing/2014/main" id="{41DDA53D-A620-5A60-F58D-94D01B6B8DFD}"/>
              </a:ext>
            </a:extLst>
          </p:cNvPr>
          <p:cNvSpPr/>
          <p:nvPr/>
        </p:nvSpPr>
        <p:spPr>
          <a:xfrm>
            <a:off x="783089" y="2494120"/>
            <a:ext cx="914397" cy="60858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3" name="Google Shape;463;p39" descr="101 thanh tuyen">
            <a:extLst>
              <a:ext uri="{FF2B5EF4-FFF2-40B4-BE49-F238E27FC236}">
                <a16:creationId xmlns:a16="http://schemas.microsoft.com/office/drawing/2014/main" id="{7B2D0190-640D-6354-C8C9-8B3F3372790C}"/>
              </a:ext>
            </a:extLst>
          </p:cNvPr>
          <p:cNvSpPr/>
          <p:nvPr/>
        </p:nvSpPr>
        <p:spPr>
          <a:xfrm>
            <a:off x="810977" y="4671108"/>
            <a:ext cx="914397" cy="561783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B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4" name="Google Shape;466;p39" descr="101 thanh tuyen">
            <a:extLst>
              <a:ext uri="{FF2B5EF4-FFF2-40B4-BE49-F238E27FC236}">
                <a16:creationId xmlns:a16="http://schemas.microsoft.com/office/drawing/2014/main" id="{FD1D9555-4587-CA3F-D32A-C4C8D4823B4B}"/>
              </a:ext>
            </a:extLst>
          </p:cNvPr>
          <p:cNvSpPr/>
          <p:nvPr/>
        </p:nvSpPr>
        <p:spPr>
          <a:xfrm>
            <a:off x="6149809" y="2484110"/>
            <a:ext cx="914397" cy="518373"/>
          </a:xfrm>
          <a:prstGeom prst="homePlate">
            <a:avLst>
              <a:gd name="adj" fmla="val 32030"/>
            </a:avLst>
          </a:prstGeom>
          <a:solidFill>
            <a:srgbClr val="E5B566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arela Round"/>
                <a:cs typeface="Arial" panose="020B0604020202020204" pitchFamily="34" charset="0"/>
                <a:sym typeface="Varela Round"/>
              </a:rPr>
              <a:t>C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arela Round"/>
              <a:cs typeface="Arial" panose="020B0604020202020204" pitchFamily="34" charset="0"/>
              <a:sym typeface="Varela Round"/>
            </a:endParaRPr>
          </a:p>
        </p:txBody>
      </p:sp>
      <p:sp>
        <p:nvSpPr>
          <p:cNvPr id="15" name="Google Shape;463;p39" descr="101 thanh tuyen">
            <a:extLst>
              <a:ext uri="{FF2B5EF4-FFF2-40B4-BE49-F238E27FC236}">
                <a16:creationId xmlns:a16="http://schemas.microsoft.com/office/drawing/2014/main" id="{49C19254-420A-078C-70AE-8160754F7CF3}"/>
              </a:ext>
            </a:extLst>
          </p:cNvPr>
          <p:cNvSpPr/>
          <p:nvPr/>
        </p:nvSpPr>
        <p:spPr>
          <a:xfrm>
            <a:off x="6132870" y="4668359"/>
            <a:ext cx="914397" cy="564532"/>
          </a:xfrm>
          <a:prstGeom prst="homePlate">
            <a:avLst>
              <a:gd name="adj" fmla="val 32030"/>
            </a:avLst>
          </a:prstGeom>
          <a:solidFill>
            <a:srgbClr val="7030A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D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82C7BF16-6587-52BC-6FC4-009E4E4F7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5132" y="4875674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582D5B5-8F36-A70E-588F-41B70791C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 flipV="1">
            <a:off x="12215132" y="2494120"/>
            <a:ext cx="564532" cy="564532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E935ED1-8722-B36F-5B58-B853114902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0104" y="261533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8531067D-9188-50F9-0DDB-90CDF662DB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0104" y="48756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654628" y="1326400"/>
            <a:ext cx="8926286" cy="3889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3604" y="1631845"/>
            <a:ext cx="8026396" cy="3291700"/>
          </a:xfrm>
          <a:prstGeom prst="rect">
            <a:avLst/>
          </a:prstGeom>
          <a:noFill/>
          <a:ln w="76200">
            <a:solidFill>
              <a:srgbClr val="EEA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157923" y="2626809"/>
            <a:ext cx="7966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 15: NĂNG LƯỢNG </a:t>
            </a:r>
          </a:p>
          <a:p>
            <a:pPr algn="ctr"/>
            <a:r>
              <a:rPr lang="en-US" altLang="zh-CN" sz="54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VÀ CÔNG</a:t>
            </a:r>
            <a:endParaRPr lang="zh-CN" altLang="en-US" sz="54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9311" y="1869642"/>
            <a:ext cx="626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B54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CHƯƠNG 6: NĂNG LƯỢNG</a:t>
            </a:r>
            <a:endParaRPr lang="zh-CN" altLang="en-US" sz="3600" b="1" dirty="0">
              <a:solidFill>
                <a:srgbClr val="CB54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226987" y="2914481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652502" y="2332315"/>
            <a:ext cx="967417" cy="9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3" name="任意多边形 11">
            <a:extLst>
              <a:ext uri="{FF2B5EF4-FFF2-40B4-BE49-F238E27FC236}">
                <a16:creationId xmlns:a16="http://schemas.microsoft.com/office/drawing/2014/main" id="{514488B8-ECE8-EFAA-97B4-C008BDBD59AE}"/>
              </a:ext>
            </a:extLst>
          </p:cNvPr>
          <p:cNvSpPr/>
          <p:nvPr/>
        </p:nvSpPr>
        <p:spPr>
          <a:xfrm>
            <a:off x="3792116" y="458994"/>
            <a:ext cx="6748065" cy="3659660"/>
          </a:xfrm>
          <a:custGeom>
            <a:avLst/>
            <a:gdLst>
              <a:gd name="connsiteX0" fmla="*/ 143555 w 3177950"/>
              <a:gd name="connsiteY0" fmla="*/ 362899 h 1907890"/>
              <a:gd name="connsiteX1" fmla="*/ 27441 w 3177950"/>
              <a:gd name="connsiteY1" fmla="*/ 1524042 h 1907890"/>
              <a:gd name="connsiteX2" fmla="*/ 753155 w 3177950"/>
              <a:gd name="connsiteY2" fmla="*/ 1886899 h 1907890"/>
              <a:gd name="connsiteX3" fmla="*/ 2190070 w 3177950"/>
              <a:gd name="connsiteY3" fmla="*/ 1843356 h 1907890"/>
              <a:gd name="connsiteX4" fmla="*/ 3075441 w 3177950"/>
              <a:gd name="connsiteY4" fmla="*/ 1669184 h 1907890"/>
              <a:gd name="connsiteX5" fmla="*/ 3148012 w 3177950"/>
              <a:gd name="connsiteY5" fmla="*/ 653184 h 1907890"/>
              <a:gd name="connsiteX6" fmla="*/ 2973841 w 3177950"/>
              <a:gd name="connsiteY6" fmla="*/ 130670 h 1907890"/>
              <a:gd name="connsiteX7" fmla="*/ 2219098 w 3177950"/>
              <a:gd name="connsiteY7" fmla="*/ 42 h 1907890"/>
              <a:gd name="connsiteX8" fmla="*/ 1159555 w 3177950"/>
              <a:gd name="connsiteY8" fmla="*/ 116156 h 1907890"/>
              <a:gd name="connsiteX9" fmla="*/ 491898 w 3177950"/>
              <a:gd name="connsiteY9" fmla="*/ 101642 h 1907890"/>
              <a:gd name="connsiteX10" fmla="*/ 56470 w 3177950"/>
              <a:gd name="connsiteY10" fmla="*/ 174213 h 1907890"/>
              <a:gd name="connsiteX11" fmla="*/ 143555 w 3177950"/>
              <a:gd name="connsiteY11" fmla="*/ 362899 h 190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77950" h="1907890">
                <a:moveTo>
                  <a:pt x="143555" y="362899"/>
                </a:moveTo>
                <a:cubicBezTo>
                  <a:pt x="138717" y="587870"/>
                  <a:pt x="-74159" y="1270042"/>
                  <a:pt x="27441" y="1524042"/>
                </a:cubicBezTo>
                <a:cubicBezTo>
                  <a:pt x="129041" y="1778042"/>
                  <a:pt x="392717" y="1833680"/>
                  <a:pt x="753155" y="1886899"/>
                </a:cubicBezTo>
                <a:cubicBezTo>
                  <a:pt x="1113593" y="1940118"/>
                  <a:pt x="1803022" y="1879642"/>
                  <a:pt x="2190070" y="1843356"/>
                </a:cubicBezTo>
                <a:cubicBezTo>
                  <a:pt x="2577118" y="1807070"/>
                  <a:pt x="2915784" y="1867546"/>
                  <a:pt x="3075441" y="1669184"/>
                </a:cubicBezTo>
                <a:cubicBezTo>
                  <a:pt x="3235098" y="1470822"/>
                  <a:pt x="3164945" y="909603"/>
                  <a:pt x="3148012" y="653184"/>
                </a:cubicBezTo>
                <a:cubicBezTo>
                  <a:pt x="3131079" y="396765"/>
                  <a:pt x="3128660" y="239527"/>
                  <a:pt x="2973841" y="130670"/>
                </a:cubicBezTo>
                <a:cubicBezTo>
                  <a:pt x="2819022" y="21813"/>
                  <a:pt x="2521479" y="2461"/>
                  <a:pt x="2219098" y="42"/>
                </a:cubicBezTo>
                <a:cubicBezTo>
                  <a:pt x="1916717" y="-2377"/>
                  <a:pt x="1447422" y="99223"/>
                  <a:pt x="1159555" y="116156"/>
                </a:cubicBezTo>
                <a:cubicBezTo>
                  <a:pt x="871688" y="133089"/>
                  <a:pt x="675746" y="91966"/>
                  <a:pt x="491898" y="101642"/>
                </a:cubicBezTo>
                <a:cubicBezTo>
                  <a:pt x="308051" y="111318"/>
                  <a:pt x="119365" y="133089"/>
                  <a:pt x="56470" y="174213"/>
                </a:cubicBezTo>
                <a:cubicBezTo>
                  <a:pt x="-6425" y="215337"/>
                  <a:pt x="148393" y="137928"/>
                  <a:pt x="143555" y="362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THCS?</a:t>
            </a:r>
            <a:endParaRPr lang="zh-CN" altLang="en-US" sz="3200" b="1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20230-1307-662E-1CC2-FF1455470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18" y="3117700"/>
            <a:ext cx="5657990" cy="33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14BA563D-F62F-96E8-69CA-F2315228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8" y="199448"/>
            <a:ext cx="3106080" cy="2233743"/>
          </a:xfrm>
          <a:prstGeom prst="rect">
            <a:avLst/>
          </a:prstGeom>
        </p:spPr>
      </p:pic>
      <p:pic>
        <p:nvPicPr>
          <p:cNvPr id="11" name="Picture 10" descr="A picture containing orange, envelope, businesscard&#10;&#10;Description automatically generated">
            <a:extLst>
              <a:ext uri="{FF2B5EF4-FFF2-40B4-BE49-F238E27FC236}">
                <a16:creationId xmlns:a16="http://schemas.microsoft.com/office/drawing/2014/main" id="{05EFE3B2-167C-D265-0203-B50E74FAEE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7" y="3378498"/>
            <a:ext cx="3333265" cy="2453126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82FD31FE-EDAD-D17A-F996-7240F09E1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76" y="3425212"/>
            <a:ext cx="2761861" cy="2262426"/>
          </a:xfrm>
          <a:prstGeom prst="rect">
            <a:avLst/>
          </a:prstGeom>
        </p:spPr>
      </p:pic>
      <p:pic>
        <p:nvPicPr>
          <p:cNvPr id="13" name="Picture 12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CDD952B4-F1B8-CE77-2A90-5F7445F27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58" y="3443869"/>
            <a:ext cx="2761861" cy="2234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8AFAE4-4B09-BD93-B049-DB56ED7FB33D}"/>
              </a:ext>
            </a:extLst>
          </p:cNvPr>
          <p:cNvSpPr txBox="1"/>
          <p:nvPr/>
        </p:nvSpPr>
        <p:spPr>
          <a:xfrm>
            <a:off x="154645" y="2678608"/>
            <a:ext cx="333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E87881-D11A-1333-8A45-2DE039CD77DC}"/>
              </a:ext>
            </a:extLst>
          </p:cNvPr>
          <p:cNvSpPr txBox="1"/>
          <p:nvPr/>
        </p:nvSpPr>
        <p:spPr>
          <a:xfrm>
            <a:off x="595955" y="6026029"/>
            <a:ext cx="187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B2935A-39C6-10E8-421D-ABBC3DBF08E5}"/>
              </a:ext>
            </a:extLst>
          </p:cNvPr>
          <p:cNvSpPr txBox="1"/>
          <p:nvPr/>
        </p:nvSpPr>
        <p:spPr>
          <a:xfrm>
            <a:off x="3487910" y="6019742"/>
            <a:ext cx="161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4D8B44-8AA0-7EC9-2695-90204DE790F1}"/>
              </a:ext>
            </a:extLst>
          </p:cNvPr>
          <p:cNvSpPr txBox="1"/>
          <p:nvPr/>
        </p:nvSpPr>
        <p:spPr>
          <a:xfrm>
            <a:off x="6584832" y="6019741"/>
            <a:ext cx="169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BB46F61A-192C-B616-CCDB-CC64D179C4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9"/>
          <a:stretch/>
        </p:blipFill>
        <p:spPr>
          <a:xfrm>
            <a:off x="4429367" y="252142"/>
            <a:ext cx="3333265" cy="2308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B4BD9B-C2A1-BD6B-1DE9-76AA2FC8C9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73"/>
          <a:stretch/>
        </p:blipFill>
        <p:spPr>
          <a:xfrm>
            <a:off x="8170893" y="364499"/>
            <a:ext cx="3712427" cy="12495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7034F1-CF5E-239C-77FC-BCE356EA3ECE}"/>
              </a:ext>
            </a:extLst>
          </p:cNvPr>
          <p:cNvSpPr txBox="1"/>
          <p:nvPr/>
        </p:nvSpPr>
        <p:spPr>
          <a:xfrm>
            <a:off x="4429367" y="2667553"/>
            <a:ext cx="333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73D1F6-658E-6BBE-0979-ADAA29BF32B1}"/>
              </a:ext>
            </a:extLst>
          </p:cNvPr>
          <p:cNvSpPr txBox="1"/>
          <p:nvPr/>
        </p:nvSpPr>
        <p:spPr>
          <a:xfrm>
            <a:off x="8360473" y="2667552"/>
            <a:ext cx="333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ABB1FE-605D-D2D3-A083-9131B7E90231}"/>
              </a:ext>
            </a:extLst>
          </p:cNvPr>
          <p:cNvSpPr txBox="1"/>
          <p:nvPr/>
        </p:nvSpPr>
        <p:spPr>
          <a:xfrm>
            <a:off x="9668357" y="6019740"/>
            <a:ext cx="169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732B63-09DD-B774-E714-EBB46917BD7B}"/>
              </a:ext>
            </a:extLst>
          </p:cNvPr>
          <p:cNvGrpSpPr/>
          <p:nvPr/>
        </p:nvGrpSpPr>
        <p:grpSpPr>
          <a:xfrm>
            <a:off x="8808122" y="3425212"/>
            <a:ext cx="2885616" cy="2359696"/>
            <a:chOff x="8820342" y="4006487"/>
            <a:chExt cx="2885616" cy="2359696"/>
          </a:xfrm>
        </p:grpSpPr>
        <p:pic>
          <p:nvPicPr>
            <p:cNvPr id="26" name="Picture 25" descr="Diagram&#10;&#10;Description automatically generated">
              <a:extLst>
                <a:ext uri="{FF2B5EF4-FFF2-40B4-BE49-F238E27FC236}">
                  <a16:creationId xmlns:a16="http://schemas.microsoft.com/office/drawing/2014/main" id="{A27EB6B1-17FD-E188-7D0E-D3B00044C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6"/>
            <a:stretch/>
          </p:blipFill>
          <p:spPr>
            <a:xfrm>
              <a:off x="8820342" y="4006487"/>
              <a:ext cx="2885616" cy="235969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163A5A-313C-2DD4-DB82-853BEE5BFC24}"/>
                </a:ext>
              </a:extLst>
            </p:cNvPr>
            <p:cNvSpPr/>
            <p:nvPr/>
          </p:nvSpPr>
          <p:spPr>
            <a:xfrm>
              <a:off x="11090787" y="4025144"/>
              <a:ext cx="57592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7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  <p:bldP spid="21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654628" y="1326400"/>
            <a:ext cx="8926286" cy="3889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3604" y="1631845"/>
            <a:ext cx="8026396" cy="3291700"/>
          </a:xfrm>
          <a:prstGeom prst="rect">
            <a:avLst/>
          </a:prstGeom>
          <a:noFill/>
          <a:ln w="76200">
            <a:solidFill>
              <a:srgbClr val="EEA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157923" y="2626809"/>
            <a:ext cx="7966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 15: NĂNG LƯỢNG </a:t>
            </a:r>
          </a:p>
          <a:p>
            <a:pPr algn="ctr"/>
            <a:r>
              <a:rPr lang="en-US" altLang="zh-CN" sz="54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VÀ CÔNG</a:t>
            </a:r>
            <a:endParaRPr lang="zh-CN" altLang="en-US" sz="54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9311" y="1869642"/>
            <a:ext cx="626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B54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CHƯƠNG 6: NĂNG LƯỢNG</a:t>
            </a:r>
            <a:endParaRPr lang="zh-CN" altLang="en-US" sz="3600" b="1" dirty="0">
              <a:solidFill>
                <a:srgbClr val="CB544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226987" y="2914481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652502" y="2332315"/>
            <a:ext cx="967417" cy="9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 32"/>
          <p:cNvSpPr/>
          <p:nvPr/>
        </p:nvSpPr>
        <p:spPr>
          <a:xfrm>
            <a:off x="435427" y="5073240"/>
            <a:ext cx="11364686" cy="1458357"/>
          </a:xfrm>
          <a:custGeom>
            <a:avLst/>
            <a:gdLst>
              <a:gd name="connsiteX0" fmla="*/ 4864253 w 11364686"/>
              <a:gd name="connsiteY0" fmla="*/ 435 h 1458357"/>
              <a:gd name="connsiteX1" fmla="*/ 5016560 w 11364686"/>
              <a:gd name="connsiteY1" fmla="*/ 3443 h 1458357"/>
              <a:gd name="connsiteX2" fmla="*/ 7340626 w 11364686"/>
              <a:gd name="connsiteY2" fmla="*/ 830758 h 1458357"/>
              <a:gd name="connsiteX3" fmla="*/ 9122410 w 11364686"/>
              <a:gd name="connsiteY3" fmla="*/ 119558 h 1458357"/>
              <a:gd name="connsiteX4" fmla="*/ 10857713 w 11364686"/>
              <a:gd name="connsiteY4" fmla="*/ 351786 h 1458357"/>
              <a:gd name="connsiteX5" fmla="*/ 11272504 w 11364686"/>
              <a:gd name="connsiteY5" fmla="*/ 307776 h 1458357"/>
              <a:gd name="connsiteX6" fmla="*/ 11364686 w 11364686"/>
              <a:gd name="connsiteY6" fmla="*/ 283095 h 1458357"/>
              <a:gd name="connsiteX7" fmla="*/ 11364686 w 11364686"/>
              <a:gd name="connsiteY7" fmla="*/ 1458357 h 1458357"/>
              <a:gd name="connsiteX8" fmla="*/ 0 w 11364686"/>
              <a:gd name="connsiteY8" fmla="*/ 1458357 h 1458357"/>
              <a:gd name="connsiteX9" fmla="*/ 0 w 11364686"/>
              <a:gd name="connsiteY9" fmla="*/ 525982 h 1458357"/>
              <a:gd name="connsiteX10" fmla="*/ 36340 w 11364686"/>
              <a:gd name="connsiteY10" fmla="*/ 463762 h 1458357"/>
              <a:gd name="connsiteX11" fmla="*/ 290957 w 11364686"/>
              <a:gd name="connsiteY11" fmla="*/ 279215 h 1458357"/>
              <a:gd name="connsiteX12" fmla="*/ 2506569 w 11364686"/>
              <a:gd name="connsiteY12" fmla="*/ 525958 h 1458357"/>
              <a:gd name="connsiteX13" fmla="*/ 4864253 w 11364686"/>
              <a:gd name="connsiteY13" fmla="*/ 435 h 145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64686" h="1458357">
                <a:moveTo>
                  <a:pt x="4864253" y="435"/>
                </a:moveTo>
                <a:cubicBezTo>
                  <a:pt x="4915416" y="-649"/>
                  <a:pt x="4966206" y="268"/>
                  <a:pt x="5016560" y="3443"/>
                </a:cubicBezTo>
                <a:cubicBezTo>
                  <a:pt x="5822236" y="54243"/>
                  <a:pt x="6656317" y="811405"/>
                  <a:pt x="7340626" y="830758"/>
                </a:cubicBezTo>
                <a:cubicBezTo>
                  <a:pt x="8024935" y="850110"/>
                  <a:pt x="8536229" y="199387"/>
                  <a:pt x="9122410" y="119558"/>
                </a:cubicBezTo>
                <a:cubicBezTo>
                  <a:pt x="9708591" y="39729"/>
                  <a:pt x="10423887" y="337272"/>
                  <a:pt x="10857713" y="351786"/>
                </a:cubicBezTo>
                <a:cubicBezTo>
                  <a:pt x="11020398" y="357229"/>
                  <a:pt x="11156211" y="335798"/>
                  <a:pt x="11272504" y="307776"/>
                </a:cubicBezTo>
                <a:lnTo>
                  <a:pt x="11364686" y="283095"/>
                </a:lnTo>
                <a:lnTo>
                  <a:pt x="11364686" y="1458357"/>
                </a:lnTo>
                <a:lnTo>
                  <a:pt x="0" y="1458357"/>
                </a:lnTo>
                <a:lnTo>
                  <a:pt x="0" y="525982"/>
                </a:lnTo>
                <a:lnTo>
                  <a:pt x="36340" y="463762"/>
                </a:lnTo>
                <a:cubicBezTo>
                  <a:pt x="98011" y="383159"/>
                  <a:pt x="180564" y="319734"/>
                  <a:pt x="290957" y="279215"/>
                </a:cubicBezTo>
                <a:cubicBezTo>
                  <a:pt x="732530" y="117139"/>
                  <a:pt x="1718969" y="571920"/>
                  <a:pt x="2506569" y="525958"/>
                </a:cubicBezTo>
                <a:cubicBezTo>
                  <a:pt x="3244943" y="482869"/>
                  <a:pt x="4096798" y="16682"/>
                  <a:pt x="4864253" y="435"/>
                </a:cubicBezTo>
                <a:close/>
              </a:path>
            </a:pathLst>
          </a:custGeom>
          <a:solidFill>
            <a:srgbClr val="618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10934631" y="1813589"/>
            <a:ext cx="410624" cy="516433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667849" y="5288459"/>
            <a:ext cx="1297993" cy="98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1799380" y="5281374"/>
            <a:ext cx="777208" cy="754679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9810475">
            <a:off x="4333098" y="5988170"/>
            <a:ext cx="337215" cy="327440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6200000">
            <a:off x="9239334" y="4161569"/>
            <a:ext cx="402711" cy="391037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8242531" y="2247633"/>
            <a:ext cx="3102724" cy="2850409"/>
            <a:chOff x="965889" y="1875028"/>
            <a:chExt cx="3102724" cy="285040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09" y="1875028"/>
              <a:ext cx="899522" cy="899522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1202823" y="2769733"/>
              <a:ext cx="245443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0" i="0" dirty="0">
                  <a:solidFill>
                    <a:srgbClr val="618E8D"/>
                  </a:solidFill>
                  <a:effectLst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3</a:t>
              </a:r>
              <a:endParaRPr lang="zh-CN" altLang="en-US" sz="4400" b="0" i="0" dirty="0">
                <a:solidFill>
                  <a:srgbClr val="618E8D"/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65889" y="3417900"/>
              <a:ext cx="3102724" cy="13075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Công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một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lực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không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đổi</a:t>
              </a:r>
              <a:endParaRPr lang="en-US" altLang="zh-CN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544638" y="1722465"/>
            <a:ext cx="3102724" cy="2945302"/>
            <a:chOff x="818003" y="1875028"/>
            <a:chExt cx="3102724" cy="2945302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09" y="1875028"/>
              <a:ext cx="899522" cy="899522"/>
            </a:xfrm>
            <a:prstGeom prst="rect">
              <a:avLst/>
            </a:prstGeom>
          </p:spPr>
        </p:pic>
        <p:sp>
          <p:nvSpPr>
            <p:cNvPr id="52" name="矩形 51"/>
            <p:cNvSpPr/>
            <p:nvPr/>
          </p:nvSpPr>
          <p:spPr>
            <a:xfrm>
              <a:off x="1386139" y="2769733"/>
              <a:ext cx="2133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0" i="0" dirty="0">
                  <a:solidFill>
                    <a:srgbClr val="618E8D"/>
                  </a:solidFill>
                  <a:effectLst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4400" b="0" i="0" dirty="0">
                <a:solidFill>
                  <a:srgbClr val="618E8D"/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818003" y="3512793"/>
              <a:ext cx="3102724" cy="13075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Định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luật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bảo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toàn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năng</a:t>
              </a:r>
              <a:r>
                <a:rPr lang="en-US" altLang="zh-C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lượng</a:t>
              </a:r>
              <a:endParaRPr lang="en-US" altLang="zh-CN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64160" y="2359519"/>
            <a:ext cx="3102724" cy="2308248"/>
            <a:chOff x="872195" y="1875028"/>
            <a:chExt cx="3102724" cy="2308248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09" y="1875028"/>
              <a:ext cx="899522" cy="899522"/>
            </a:xfrm>
            <a:prstGeom prst="rect">
              <a:avLst/>
            </a:prstGeom>
          </p:spPr>
        </p:pic>
        <p:sp>
          <p:nvSpPr>
            <p:cNvPr id="56" name="矩形 55"/>
            <p:cNvSpPr/>
            <p:nvPr/>
          </p:nvSpPr>
          <p:spPr>
            <a:xfrm>
              <a:off x="1202822" y="2769733"/>
              <a:ext cx="24414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0" i="0" dirty="0">
                  <a:solidFill>
                    <a:srgbClr val="618E8D"/>
                  </a:solidFill>
                  <a:effectLst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4400" b="0" i="0" dirty="0">
                <a:solidFill>
                  <a:srgbClr val="618E8D"/>
                </a:solidFill>
                <a:effectLst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72195" y="3440765"/>
              <a:ext cx="3102724" cy="74251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Năng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lượng</a:t>
              </a:r>
              <a:endParaRPr lang="en-US" altLang="zh-CN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415" y="4165564"/>
            <a:ext cx="2454432" cy="269578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8E97EA3-41A3-DF42-809B-93B6E502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01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726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节习俗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1244</Words>
  <Application>Microsoft Office PowerPoint</Application>
  <PresentationFormat>Widescreen</PresentationFormat>
  <Paragraphs>173</Paragraphs>
  <Slides>28</Slides>
  <Notes>28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Varela Round</vt:lpstr>
      <vt:lpstr>Cambria Math</vt:lpstr>
      <vt:lpstr>等线</vt:lpstr>
      <vt:lpstr>Times New Roman</vt:lpstr>
      <vt:lpstr>印品黑体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Một thỏi socola có khối lượng 60g chứa 280 cal năng lượng. Hãy tính năng lượng của thỏi socola này theo đơn vị Jun?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Lời kêu gọi tiết kiệm điện (Hình 15.7) có thể hiểu là để bảo toàn năng lượng được hay không?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春节习俗PPT</dc:title>
  <dc:creator>rena.zhao</dc:creator>
  <cp:lastModifiedBy>Nguyễn Thanh Thái</cp:lastModifiedBy>
  <cp:revision>58</cp:revision>
  <dcterms:created xsi:type="dcterms:W3CDTF">2018-11-05T11:46:51Z</dcterms:created>
  <dcterms:modified xsi:type="dcterms:W3CDTF">2023-02-13T22:48:03Z</dcterms:modified>
</cp:coreProperties>
</file>